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9" r:id="rId2"/>
    <p:sldId id="265" r:id="rId3"/>
    <p:sldId id="260" r:id="rId4"/>
    <p:sldId id="267" r:id="rId5"/>
    <p:sldId id="258" r:id="rId6"/>
    <p:sldId id="269" r:id="rId7"/>
    <p:sldId id="256" r:id="rId8"/>
    <p:sldId id="266" r:id="rId9"/>
    <p:sldId id="271" r:id="rId10"/>
    <p:sldId id="268" r:id="rId11"/>
    <p:sldId id="27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56" autoAdjust="0"/>
    <p:restoredTop sz="94660"/>
  </p:normalViewPr>
  <p:slideViewPr>
    <p:cSldViewPr snapToGrid="0">
      <p:cViewPr>
        <p:scale>
          <a:sx n="66" d="100"/>
          <a:sy n="66" d="100"/>
        </p:scale>
        <p:origin x="1315" y="499"/>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5CB7D4-2168-4EB5-87A6-42BCBF94BFB0}" type="datetimeFigureOut">
              <a:rPr lang="en-US" smtClean="0"/>
              <a:t>16-Aug-21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B969D-BD29-4AB3-9122-FF9CA4B182E2}" type="slidenum">
              <a:rPr lang="en-US" smtClean="0"/>
              <a:t>‹#›</a:t>
            </a:fld>
            <a:endParaRPr lang="en-US"/>
          </a:p>
        </p:txBody>
      </p:sp>
    </p:spTree>
    <p:extLst>
      <p:ext uri="{BB962C8B-B14F-4D97-AF65-F5344CB8AC3E}">
        <p14:creationId xmlns:p14="http://schemas.microsoft.com/office/powerpoint/2010/main" val="2800664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20CAB-57BD-47AC-9323-994FA7F40C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FDCEE64-B389-4023-9C37-B6A9DB607F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3194AA-4DA2-46EA-92CE-CF8604C2A825}"/>
              </a:ext>
            </a:extLst>
          </p:cNvPr>
          <p:cNvSpPr>
            <a:spLocks noGrp="1"/>
          </p:cNvSpPr>
          <p:nvPr>
            <p:ph type="dt" sz="half" idx="10"/>
          </p:nvPr>
        </p:nvSpPr>
        <p:spPr/>
        <p:txBody>
          <a:bodyPr/>
          <a:lstStyle/>
          <a:p>
            <a:fld id="{DA4DF255-55D6-4125-B0BE-2C0EF47B244C}" type="datetime1">
              <a:rPr lang="en-US" smtClean="0"/>
              <a:t>16-Aug-21</a:t>
            </a:fld>
            <a:endParaRPr lang="en-US"/>
          </a:p>
        </p:txBody>
      </p:sp>
      <p:sp>
        <p:nvSpPr>
          <p:cNvPr id="5" name="Footer Placeholder 4">
            <a:extLst>
              <a:ext uri="{FF2B5EF4-FFF2-40B4-BE49-F238E27FC236}">
                <a16:creationId xmlns:a16="http://schemas.microsoft.com/office/drawing/2014/main" id="{6B814FC7-E537-4ECB-8AAD-2C8303C3C9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BBC3D8-DFD7-4089-8CBC-6E2B34072293}"/>
              </a:ext>
            </a:extLst>
          </p:cNvPr>
          <p:cNvSpPr>
            <a:spLocks noGrp="1"/>
          </p:cNvSpPr>
          <p:nvPr>
            <p:ph type="sldNum" sz="quarter" idx="12"/>
          </p:nvPr>
        </p:nvSpPr>
        <p:spPr/>
        <p:txBody>
          <a:bodyPr/>
          <a:lstStyle/>
          <a:p>
            <a:fld id="{DAFFB014-E261-4F3D-B639-38174330CEF6}" type="slidenum">
              <a:rPr lang="en-US" smtClean="0"/>
              <a:t>‹#›</a:t>
            </a:fld>
            <a:endParaRPr lang="en-US"/>
          </a:p>
        </p:txBody>
      </p:sp>
    </p:spTree>
    <p:extLst>
      <p:ext uri="{BB962C8B-B14F-4D97-AF65-F5344CB8AC3E}">
        <p14:creationId xmlns:p14="http://schemas.microsoft.com/office/powerpoint/2010/main" val="18321264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87879-2BA9-416A-8751-17C8A01191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997830-2597-43A8-A7BC-B6274A54D5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0523E2-0D80-4859-B652-7E0AD48495CC}"/>
              </a:ext>
            </a:extLst>
          </p:cNvPr>
          <p:cNvSpPr>
            <a:spLocks noGrp="1"/>
          </p:cNvSpPr>
          <p:nvPr>
            <p:ph type="dt" sz="half" idx="10"/>
          </p:nvPr>
        </p:nvSpPr>
        <p:spPr/>
        <p:txBody>
          <a:bodyPr/>
          <a:lstStyle/>
          <a:p>
            <a:fld id="{DA97CDC0-698C-4ADC-BE22-58B4562F501C}" type="datetime1">
              <a:rPr lang="en-US" smtClean="0"/>
              <a:t>16-Aug-21</a:t>
            </a:fld>
            <a:endParaRPr lang="en-US"/>
          </a:p>
        </p:txBody>
      </p:sp>
      <p:sp>
        <p:nvSpPr>
          <p:cNvPr id="5" name="Footer Placeholder 4">
            <a:extLst>
              <a:ext uri="{FF2B5EF4-FFF2-40B4-BE49-F238E27FC236}">
                <a16:creationId xmlns:a16="http://schemas.microsoft.com/office/drawing/2014/main" id="{50EC72E6-C85B-4721-9DE8-0F0F324FFB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93D914-1AC9-447D-B509-E94124C92EEA}"/>
              </a:ext>
            </a:extLst>
          </p:cNvPr>
          <p:cNvSpPr>
            <a:spLocks noGrp="1"/>
          </p:cNvSpPr>
          <p:nvPr>
            <p:ph type="sldNum" sz="quarter" idx="12"/>
          </p:nvPr>
        </p:nvSpPr>
        <p:spPr/>
        <p:txBody>
          <a:bodyPr/>
          <a:lstStyle/>
          <a:p>
            <a:fld id="{DAFFB014-E261-4F3D-B639-38174330CEF6}" type="slidenum">
              <a:rPr lang="en-US" smtClean="0"/>
              <a:t>‹#›</a:t>
            </a:fld>
            <a:endParaRPr lang="en-US"/>
          </a:p>
        </p:txBody>
      </p:sp>
    </p:spTree>
    <p:extLst>
      <p:ext uri="{BB962C8B-B14F-4D97-AF65-F5344CB8AC3E}">
        <p14:creationId xmlns:p14="http://schemas.microsoft.com/office/powerpoint/2010/main" val="3618749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A166BE-55BE-4221-85D6-9674E59502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47523D-0D79-4F71-AB24-252CA2659A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EC1838-171E-433F-A81F-3A3AF4831A4A}"/>
              </a:ext>
            </a:extLst>
          </p:cNvPr>
          <p:cNvSpPr>
            <a:spLocks noGrp="1"/>
          </p:cNvSpPr>
          <p:nvPr>
            <p:ph type="dt" sz="half" idx="10"/>
          </p:nvPr>
        </p:nvSpPr>
        <p:spPr/>
        <p:txBody>
          <a:bodyPr/>
          <a:lstStyle/>
          <a:p>
            <a:fld id="{5A5A7A36-3B35-4FAC-8207-8DA18B9E5436}" type="datetime1">
              <a:rPr lang="en-US" smtClean="0"/>
              <a:t>16-Aug-21</a:t>
            </a:fld>
            <a:endParaRPr lang="en-US"/>
          </a:p>
        </p:txBody>
      </p:sp>
      <p:sp>
        <p:nvSpPr>
          <p:cNvPr id="5" name="Footer Placeholder 4">
            <a:extLst>
              <a:ext uri="{FF2B5EF4-FFF2-40B4-BE49-F238E27FC236}">
                <a16:creationId xmlns:a16="http://schemas.microsoft.com/office/drawing/2014/main" id="{66EBD601-9599-477B-8BD9-020D756B44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63F85B-61E8-4817-A615-458B91462C72}"/>
              </a:ext>
            </a:extLst>
          </p:cNvPr>
          <p:cNvSpPr>
            <a:spLocks noGrp="1"/>
          </p:cNvSpPr>
          <p:nvPr>
            <p:ph type="sldNum" sz="quarter" idx="12"/>
          </p:nvPr>
        </p:nvSpPr>
        <p:spPr/>
        <p:txBody>
          <a:bodyPr/>
          <a:lstStyle/>
          <a:p>
            <a:fld id="{DAFFB014-E261-4F3D-B639-38174330CEF6}" type="slidenum">
              <a:rPr lang="en-US" smtClean="0"/>
              <a:t>‹#›</a:t>
            </a:fld>
            <a:endParaRPr lang="en-US"/>
          </a:p>
        </p:txBody>
      </p:sp>
    </p:spTree>
    <p:extLst>
      <p:ext uri="{BB962C8B-B14F-4D97-AF65-F5344CB8AC3E}">
        <p14:creationId xmlns:p14="http://schemas.microsoft.com/office/powerpoint/2010/main" val="2567874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697DF-F30F-4276-8C5C-07C8A166F1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ADCA22-EBA0-4BE0-B157-1FA4557EF5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F8A5E1-189E-454B-A57A-3414977697A4}"/>
              </a:ext>
            </a:extLst>
          </p:cNvPr>
          <p:cNvSpPr>
            <a:spLocks noGrp="1"/>
          </p:cNvSpPr>
          <p:nvPr>
            <p:ph type="dt" sz="half" idx="10"/>
          </p:nvPr>
        </p:nvSpPr>
        <p:spPr/>
        <p:txBody>
          <a:bodyPr/>
          <a:lstStyle/>
          <a:p>
            <a:fld id="{827E7142-35A0-4607-9A68-CDB2C36D8E71}" type="datetime1">
              <a:rPr lang="en-US" smtClean="0"/>
              <a:t>16-Aug-21</a:t>
            </a:fld>
            <a:endParaRPr lang="en-US"/>
          </a:p>
        </p:txBody>
      </p:sp>
      <p:sp>
        <p:nvSpPr>
          <p:cNvPr id="5" name="Footer Placeholder 4">
            <a:extLst>
              <a:ext uri="{FF2B5EF4-FFF2-40B4-BE49-F238E27FC236}">
                <a16:creationId xmlns:a16="http://schemas.microsoft.com/office/drawing/2014/main" id="{AD187F83-6D27-4BFC-80AE-AF7461EABC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4252B0-F9D5-4B72-88D3-E9EB19B1648C}"/>
              </a:ext>
            </a:extLst>
          </p:cNvPr>
          <p:cNvSpPr>
            <a:spLocks noGrp="1"/>
          </p:cNvSpPr>
          <p:nvPr>
            <p:ph type="sldNum" sz="quarter" idx="12"/>
          </p:nvPr>
        </p:nvSpPr>
        <p:spPr/>
        <p:txBody>
          <a:bodyPr/>
          <a:lstStyle/>
          <a:p>
            <a:fld id="{DAFFB014-E261-4F3D-B639-38174330CEF6}" type="slidenum">
              <a:rPr lang="en-US" smtClean="0"/>
              <a:t>‹#›</a:t>
            </a:fld>
            <a:endParaRPr lang="en-US"/>
          </a:p>
        </p:txBody>
      </p:sp>
    </p:spTree>
    <p:extLst>
      <p:ext uri="{BB962C8B-B14F-4D97-AF65-F5344CB8AC3E}">
        <p14:creationId xmlns:p14="http://schemas.microsoft.com/office/powerpoint/2010/main" val="271951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97D1D-B83D-4E17-A4B2-A86E59EF5E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18A478-D4E4-4E4A-A895-2AF3ECD4CE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9C6FF1-888A-4EC3-A6E5-F47452E8DF48}"/>
              </a:ext>
            </a:extLst>
          </p:cNvPr>
          <p:cNvSpPr>
            <a:spLocks noGrp="1"/>
          </p:cNvSpPr>
          <p:nvPr>
            <p:ph type="dt" sz="half" idx="10"/>
          </p:nvPr>
        </p:nvSpPr>
        <p:spPr/>
        <p:txBody>
          <a:bodyPr/>
          <a:lstStyle/>
          <a:p>
            <a:fld id="{6F95AF84-D8AF-4338-BCBB-81986CF38652}" type="datetime1">
              <a:rPr lang="en-US" smtClean="0"/>
              <a:t>16-Aug-21</a:t>
            </a:fld>
            <a:endParaRPr lang="en-US"/>
          </a:p>
        </p:txBody>
      </p:sp>
      <p:sp>
        <p:nvSpPr>
          <p:cNvPr id="5" name="Footer Placeholder 4">
            <a:extLst>
              <a:ext uri="{FF2B5EF4-FFF2-40B4-BE49-F238E27FC236}">
                <a16:creationId xmlns:a16="http://schemas.microsoft.com/office/drawing/2014/main" id="{A49E6ABA-6F1A-4CC3-B040-049D40BB1C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4ED602-15DF-4086-8F59-F019ABD7C83D}"/>
              </a:ext>
            </a:extLst>
          </p:cNvPr>
          <p:cNvSpPr>
            <a:spLocks noGrp="1"/>
          </p:cNvSpPr>
          <p:nvPr>
            <p:ph type="sldNum" sz="quarter" idx="12"/>
          </p:nvPr>
        </p:nvSpPr>
        <p:spPr/>
        <p:txBody>
          <a:bodyPr/>
          <a:lstStyle/>
          <a:p>
            <a:fld id="{DAFFB014-E261-4F3D-B639-38174330CEF6}" type="slidenum">
              <a:rPr lang="en-US" smtClean="0"/>
              <a:t>‹#›</a:t>
            </a:fld>
            <a:endParaRPr lang="en-US"/>
          </a:p>
        </p:txBody>
      </p:sp>
    </p:spTree>
    <p:extLst>
      <p:ext uri="{BB962C8B-B14F-4D97-AF65-F5344CB8AC3E}">
        <p14:creationId xmlns:p14="http://schemas.microsoft.com/office/powerpoint/2010/main" val="289812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2A486-1FF5-40A6-B5D8-25FD8E2B9A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28292B-4335-481C-91AC-2A35B4236E6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D05D5B6-E6D5-4E47-9267-957EECF09E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28E2254-376D-4A6B-A5D4-E5CD0ACF5D32}"/>
              </a:ext>
            </a:extLst>
          </p:cNvPr>
          <p:cNvSpPr>
            <a:spLocks noGrp="1"/>
          </p:cNvSpPr>
          <p:nvPr>
            <p:ph type="dt" sz="half" idx="10"/>
          </p:nvPr>
        </p:nvSpPr>
        <p:spPr/>
        <p:txBody>
          <a:bodyPr/>
          <a:lstStyle/>
          <a:p>
            <a:fld id="{6E799197-9336-4747-BEEC-A8F6CDDEA4F0}" type="datetime1">
              <a:rPr lang="en-US" smtClean="0"/>
              <a:t>16-Aug-21</a:t>
            </a:fld>
            <a:endParaRPr lang="en-US"/>
          </a:p>
        </p:txBody>
      </p:sp>
      <p:sp>
        <p:nvSpPr>
          <p:cNvPr id="6" name="Footer Placeholder 5">
            <a:extLst>
              <a:ext uri="{FF2B5EF4-FFF2-40B4-BE49-F238E27FC236}">
                <a16:creationId xmlns:a16="http://schemas.microsoft.com/office/drawing/2014/main" id="{FE0B4049-0FC4-4729-9CA9-1655E6482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48CE44-A418-4CA8-9BE6-9640E98D6959}"/>
              </a:ext>
            </a:extLst>
          </p:cNvPr>
          <p:cNvSpPr>
            <a:spLocks noGrp="1"/>
          </p:cNvSpPr>
          <p:nvPr>
            <p:ph type="sldNum" sz="quarter" idx="12"/>
          </p:nvPr>
        </p:nvSpPr>
        <p:spPr/>
        <p:txBody>
          <a:bodyPr/>
          <a:lstStyle/>
          <a:p>
            <a:fld id="{DAFFB014-E261-4F3D-B639-38174330CEF6}" type="slidenum">
              <a:rPr lang="en-US" smtClean="0"/>
              <a:t>‹#›</a:t>
            </a:fld>
            <a:endParaRPr lang="en-US"/>
          </a:p>
        </p:txBody>
      </p:sp>
    </p:spTree>
    <p:extLst>
      <p:ext uri="{BB962C8B-B14F-4D97-AF65-F5344CB8AC3E}">
        <p14:creationId xmlns:p14="http://schemas.microsoft.com/office/powerpoint/2010/main" val="4232890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5D1DC-05CD-48C9-A3DC-3521B7B2584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97136BA-6B02-4DAA-8B8E-9355AF7203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7F970E-B344-4043-9042-1AFABE18CC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7E6A42-5A54-4A3A-8B7E-C8038AD7B6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7E1BF9-11BA-415C-8C66-484BF6A916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B8DD01-7E0D-4587-8A71-2553B763E11E}"/>
              </a:ext>
            </a:extLst>
          </p:cNvPr>
          <p:cNvSpPr>
            <a:spLocks noGrp="1"/>
          </p:cNvSpPr>
          <p:nvPr>
            <p:ph type="dt" sz="half" idx="10"/>
          </p:nvPr>
        </p:nvSpPr>
        <p:spPr/>
        <p:txBody>
          <a:bodyPr/>
          <a:lstStyle/>
          <a:p>
            <a:fld id="{C366A016-FC85-4358-8426-489759E38519}" type="datetime1">
              <a:rPr lang="en-US" smtClean="0"/>
              <a:t>16-Aug-21</a:t>
            </a:fld>
            <a:endParaRPr lang="en-US"/>
          </a:p>
        </p:txBody>
      </p:sp>
      <p:sp>
        <p:nvSpPr>
          <p:cNvPr id="8" name="Footer Placeholder 7">
            <a:extLst>
              <a:ext uri="{FF2B5EF4-FFF2-40B4-BE49-F238E27FC236}">
                <a16:creationId xmlns:a16="http://schemas.microsoft.com/office/drawing/2014/main" id="{FAE2C4F5-1734-4925-9CD9-C4D075E4984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082319-C3D8-4B86-B8C2-5851E51D692E}"/>
              </a:ext>
            </a:extLst>
          </p:cNvPr>
          <p:cNvSpPr>
            <a:spLocks noGrp="1"/>
          </p:cNvSpPr>
          <p:nvPr>
            <p:ph type="sldNum" sz="quarter" idx="12"/>
          </p:nvPr>
        </p:nvSpPr>
        <p:spPr/>
        <p:txBody>
          <a:bodyPr/>
          <a:lstStyle/>
          <a:p>
            <a:fld id="{DAFFB014-E261-4F3D-B639-38174330CEF6}" type="slidenum">
              <a:rPr lang="en-US" smtClean="0"/>
              <a:t>‹#›</a:t>
            </a:fld>
            <a:endParaRPr lang="en-US"/>
          </a:p>
        </p:txBody>
      </p:sp>
    </p:spTree>
    <p:extLst>
      <p:ext uri="{BB962C8B-B14F-4D97-AF65-F5344CB8AC3E}">
        <p14:creationId xmlns:p14="http://schemas.microsoft.com/office/powerpoint/2010/main" val="3842541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3211C-0CE8-4D25-B817-239D8C2D0A3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8DA910-C3C6-4965-A670-0FF81743369F}"/>
              </a:ext>
            </a:extLst>
          </p:cNvPr>
          <p:cNvSpPr>
            <a:spLocks noGrp="1"/>
          </p:cNvSpPr>
          <p:nvPr>
            <p:ph type="dt" sz="half" idx="10"/>
          </p:nvPr>
        </p:nvSpPr>
        <p:spPr/>
        <p:txBody>
          <a:bodyPr/>
          <a:lstStyle/>
          <a:p>
            <a:fld id="{D38DA692-D3F2-4D4A-A49F-36C1CB8CF355}" type="datetime1">
              <a:rPr lang="en-US" smtClean="0"/>
              <a:t>16-Aug-21</a:t>
            </a:fld>
            <a:endParaRPr lang="en-US"/>
          </a:p>
        </p:txBody>
      </p:sp>
      <p:sp>
        <p:nvSpPr>
          <p:cNvPr id="4" name="Footer Placeholder 3">
            <a:extLst>
              <a:ext uri="{FF2B5EF4-FFF2-40B4-BE49-F238E27FC236}">
                <a16:creationId xmlns:a16="http://schemas.microsoft.com/office/drawing/2014/main" id="{EA436B06-31DA-43BE-92A2-E3154A4F57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A6172D8-1B01-472E-947F-57F882BFE1CA}"/>
              </a:ext>
            </a:extLst>
          </p:cNvPr>
          <p:cNvSpPr>
            <a:spLocks noGrp="1"/>
          </p:cNvSpPr>
          <p:nvPr>
            <p:ph type="sldNum" sz="quarter" idx="12"/>
          </p:nvPr>
        </p:nvSpPr>
        <p:spPr/>
        <p:txBody>
          <a:bodyPr/>
          <a:lstStyle/>
          <a:p>
            <a:fld id="{DAFFB014-E261-4F3D-B639-38174330CEF6}" type="slidenum">
              <a:rPr lang="en-US" smtClean="0"/>
              <a:t>‹#›</a:t>
            </a:fld>
            <a:endParaRPr lang="en-US"/>
          </a:p>
        </p:txBody>
      </p:sp>
    </p:spTree>
    <p:extLst>
      <p:ext uri="{BB962C8B-B14F-4D97-AF65-F5344CB8AC3E}">
        <p14:creationId xmlns:p14="http://schemas.microsoft.com/office/powerpoint/2010/main" val="1670509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E0D2B7-23A4-49EA-B92D-73414026E887}"/>
              </a:ext>
            </a:extLst>
          </p:cNvPr>
          <p:cNvSpPr>
            <a:spLocks noGrp="1"/>
          </p:cNvSpPr>
          <p:nvPr>
            <p:ph type="dt" sz="half" idx="10"/>
          </p:nvPr>
        </p:nvSpPr>
        <p:spPr/>
        <p:txBody>
          <a:bodyPr/>
          <a:lstStyle/>
          <a:p>
            <a:fld id="{564566EE-B3ED-490B-8EB2-344B67668575}" type="datetime1">
              <a:rPr lang="en-US" smtClean="0"/>
              <a:t>16-Aug-21</a:t>
            </a:fld>
            <a:endParaRPr lang="en-US"/>
          </a:p>
        </p:txBody>
      </p:sp>
      <p:sp>
        <p:nvSpPr>
          <p:cNvPr id="3" name="Footer Placeholder 2">
            <a:extLst>
              <a:ext uri="{FF2B5EF4-FFF2-40B4-BE49-F238E27FC236}">
                <a16:creationId xmlns:a16="http://schemas.microsoft.com/office/drawing/2014/main" id="{7545F2C8-4E98-4EA2-A342-0D89222204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E5B1550-B479-4823-AEFD-8494DBD72436}"/>
              </a:ext>
            </a:extLst>
          </p:cNvPr>
          <p:cNvSpPr>
            <a:spLocks noGrp="1"/>
          </p:cNvSpPr>
          <p:nvPr>
            <p:ph type="sldNum" sz="quarter" idx="12"/>
          </p:nvPr>
        </p:nvSpPr>
        <p:spPr/>
        <p:txBody>
          <a:bodyPr/>
          <a:lstStyle/>
          <a:p>
            <a:fld id="{DAFFB014-E261-4F3D-B639-38174330CEF6}" type="slidenum">
              <a:rPr lang="en-US" smtClean="0"/>
              <a:t>‹#›</a:t>
            </a:fld>
            <a:endParaRPr lang="en-US"/>
          </a:p>
        </p:txBody>
      </p:sp>
    </p:spTree>
    <p:extLst>
      <p:ext uri="{BB962C8B-B14F-4D97-AF65-F5344CB8AC3E}">
        <p14:creationId xmlns:p14="http://schemas.microsoft.com/office/powerpoint/2010/main" val="256486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0D7C-2FD0-426B-A18D-E25C8E9C47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783957-7E39-49DB-832B-D51F51B96F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5DE2F3-839A-4FC2-87C6-AFF20B5DC7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64A374-D508-4BE4-BF7F-42E1A558149B}"/>
              </a:ext>
            </a:extLst>
          </p:cNvPr>
          <p:cNvSpPr>
            <a:spLocks noGrp="1"/>
          </p:cNvSpPr>
          <p:nvPr>
            <p:ph type="dt" sz="half" idx="10"/>
          </p:nvPr>
        </p:nvSpPr>
        <p:spPr/>
        <p:txBody>
          <a:bodyPr/>
          <a:lstStyle/>
          <a:p>
            <a:fld id="{ABE60EC8-64D1-4826-ABA5-8D97FE7FF045}" type="datetime1">
              <a:rPr lang="en-US" smtClean="0"/>
              <a:t>16-Aug-21</a:t>
            </a:fld>
            <a:endParaRPr lang="en-US"/>
          </a:p>
        </p:txBody>
      </p:sp>
      <p:sp>
        <p:nvSpPr>
          <p:cNvPr id="6" name="Footer Placeholder 5">
            <a:extLst>
              <a:ext uri="{FF2B5EF4-FFF2-40B4-BE49-F238E27FC236}">
                <a16:creationId xmlns:a16="http://schemas.microsoft.com/office/drawing/2014/main" id="{935E25BD-ACA6-431F-BCB3-5D66EE548D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F0C6F6-539E-4400-8FC4-000FA4DE5919}"/>
              </a:ext>
            </a:extLst>
          </p:cNvPr>
          <p:cNvSpPr>
            <a:spLocks noGrp="1"/>
          </p:cNvSpPr>
          <p:nvPr>
            <p:ph type="sldNum" sz="quarter" idx="12"/>
          </p:nvPr>
        </p:nvSpPr>
        <p:spPr/>
        <p:txBody>
          <a:bodyPr/>
          <a:lstStyle/>
          <a:p>
            <a:fld id="{DAFFB014-E261-4F3D-B639-38174330CEF6}" type="slidenum">
              <a:rPr lang="en-US" smtClean="0"/>
              <a:t>‹#›</a:t>
            </a:fld>
            <a:endParaRPr lang="en-US"/>
          </a:p>
        </p:txBody>
      </p:sp>
    </p:spTree>
    <p:extLst>
      <p:ext uri="{BB962C8B-B14F-4D97-AF65-F5344CB8AC3E}">
        <p14:creationId xmlns:p14="http://schemas.microsoft.com/office/powerpoint/2010/main" val="2062159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5766E-6939-4634-872B-DEAE8FBAD0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E2328D-0E04-49A2-BDCF-7154FD3D61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AB04DC-05C5-4120-98D2-B5ADDE13AF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AB3B60-1C14-421B-9BA6-88A2621A67C2}"/>
              </a:ext>
            </a:extLst>
          </p:cNvPr>
          <p:cNvSpPr>
            <a:spLocks noGrp="1"/>
          </p:cNvSpPr>
          <p:nvPr>
            <p:ph type="dt" sz="half" idx="10"/>
          </p:nvPr>
        </p:nvSpPr>
        <p:spPr/>
        <p:txBody>
          <a:bodyPr/>
          <a:lstStyle/>
          <a:p>
            <a:fld id="{6E094195-DACC-49C5-AFB4-FD8765AE9EAA}" type="datetime1">
              <a:rPr lang="en-US" smtClean="0"/>
              <a:t>16-Aug-21</a:t>
            </a:fld>
            <a:endParaRPr lang="en-US"/>
          </a:p>
        </p:txBody>
      </p:sp>
      <p:sp>
        <p:nvSpPr>
          <p:cNvPr id="6" name="Footer Placeholder 5">
            <a:extLst>
              <a:ext uri="{FF2B5EF4-FFF2-40B4-BE49-F238E27FC236}">
                <a16:creationId xmlns:a16="http://schemas.microsoft.com/office/drawing/2014/main" id="{1DD8EF08-7D86-48D4-9B14-6B73BDE71B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03223D-AAD9-4047-B026-DC7101B40A43}"/>
              </a:ext>
            </a:extLst>
          </p:cNvPr>
          <p:cNvSpPr>
            <a:spLocks noGrp="1"/>
          </p:cNvSpPr>
          <p:nvPr>
            <p:ph type="sldNum" sz="quarter" idx="12"/>
          </p:nvPr>
        </p:nvSpPr>
        <p:spPr/>
        <p:txBody>
          <a:bodyPr/>
          <a:lstStyle/>
          <a:p>
            <a:fld id="{DAFFB014-E261-4F3D-B639-38174330CEF6}" type="slidenum">
              <a:rPr lang="en-US" smtClean="0"/>
              <a:t>‹#›</a:t>
            </a:fld>
            <a:endParaRPr lang="en-US"/>
          </a:p>
        </p:txBody>
      </p:sp>
    </p:spTree>
    <p:extLst>
      <p:ext uri="{BB962C8B-B14F-4D97-AF65-F5344CB8AC3E}">
        <p14:creationId xmlns:p14="http://schemas.microsoft.com/office/powerpoint/2010/main" val="2779526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8EE7D1-BE1E-4F1A-A4FD-38955EFEE3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FE060A9-2692-4110-8BBB-1371E0FA31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9BCB4C-5553-41A9-A01C-429CE902F6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E30CE4-DACF-4E5C-B3E4-5BF04A4450CD}" type="datetime1">
              <a:rPr lang="en-US" smtClean="0"/>
              <a:t>16-Aug-21</a:t>
            </a:fld>
            <a:endParaRPr lang="en-US"/>
          </a:p>
        </p:txBody>
      </p:sp>
      <p:sp>
        <p:nvSpPr>
          <p:cNvPr id="5" name="Footer Placeholder 4">
            <a:extLst>
              <a:ext uri="{FF2B5EF4-FFF2-40B4-BE49-F238E27FC236}">
                <a16:creationId xmlns:a16="http://schemas.microsoft.com/office/drawing/2014/main" id="{3C4073DC-1515-4E48-8EFF-019DF0F09E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694047-7AE1-41AE-8957-E3C3482525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FFB014-E261-4F3D-B639-38174330CEF6}" type="slidenum">
              <a:rPr lang="en-US" smtClean="0"/>
              <a:t>‹#›</a:t>
            </a:fld>
            <a:endParaRPr lang="en-US"/>
          </a:p>
        </p:txBody>
      </p:sp>
    </p:spTree>
    <p:extLst>
      <p:ext uri="{BB962C8B-B14F-4D97-AF65-F5344CB8AC3E}">
        <p14:creationId xmlns:p14="http://schemas.microsoft.com/office/powerpoint/2010/main" val="1665950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13" Type="http://schemas.microsoft.com/office/2007/relationships/hdphoto" Target="../media/hdphoto4.wdp"/><Relationship Id="rId3" Type="http://schemas.openxmlformats.org/officeDocument/2006/relationships/image" Target="../media/image13.png"/><Relationship Id="rId7" Type="http://schemas.openxmlformats.org/officeDocument/2006/relationships/image" Target="../media/image17.jpeg"/><Relationship Id="rId12" Type="http://schemas.openxmlformats.org/officeDocument/2006/relationships/image" Target="../media/image20.png"/><Relationship Id="rId17" Type="http://schemas.microsoft.com/office/2007/relationships/hdphoto" Target="../media/hdphoto6.wdp"/><Relationship Id="rId2" Type="http://schemas.openxmlformats.org/officeDocument/2006/relationships/image" Target="../media/image12.jpeg"/><Relationship Id="rId16"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16.png"/><Relationship Id="rId11" Type="http://schemas.microsoft.com/office/2007/relationships/hdphoto" Target="../media/hdphoto3.wdp"/><Relationship Id="rId5" Type="http://schemas.openxmlformats.org/officeDocument/2006/relationships/image" Target="../media/image15.jpeg"/><Relationship Id="rId15" Type="http://schemas.microsoft.com/office/2007/relationships/hdphoto" Target="../media/hdphoto5.wdp"/><Relationship Id="rId10" Type="http://schemas.openxmlformats.org/officeDocument/2006/relationships/image" Target="../media/image19.png"/><Relationship Id="rId4" Type="http://schemas.openxmlformats.org/officeDocument/2006/relationships/image" Target="../media/image14.jpeg"/><Relationship Id="rId9" Type="http://schemas.microsoft.com/office/2007/relationships/hdphoto" Target="../media/hdphoto2.wdp"/><Relationship Id="rId1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hyperlink" Target="https://vn.000webhost.com/members/website/dangbxiot/files" TargetMode="External"/><Relationship Id="rId3" Type="http://schemas.openxmlformats.org/officeDocument/2006/relationships/hyperlink" Target="https://dangbxiot.000webhostapp.com/loaptrung/index.php" TargetMode="External"/><Relationship Id="rId7" Type="http://schemas.openxmlformats.org/officeDocument/2006/relationships/hyperlink" Target="../Sublime%20Text%203.lnk" TargetMode="External"/><Relationship Id="rId12" Type="http://schemas.openxmlformats.org/officeDocument/2006/relationships/image" Target="../media/image28.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hyperlink" Target="https://www.youtube.com/watch?v=i40t3H1840w" TargetMode="External"/><Relationship Id="rId5" Type="http://schemas.openxmlformats.org/officeDocument/2006/relationships/image" Target="../media/image24.png"/><Relationship Id="rId10" Type="http://schemas.openxmlformats.org/officeDocument/2006/relationships/image" Target="../media/image27.jpeg"/><Relationship Id="rId4" Type="http://schemas.openxmlformats.org/officeDocument/2006/relationships/hyperlink" Target="Code_ESP32_May_ap_trung/Code_ESP32_May_ap_trung.ino" TargetMode="External"/><Relationship Id="rId9" Type="http://schemas.openxmlformats.org/officeDocument/2006/relationships/hyperlink" Target="PCB/loaptrung.PrjPCB" TargetMode="External"/><Relationship Id="rId1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38AF69-D0FB-445B-A57B-1D7C75039645}"/>
              </a:ext>
            </a:extLst>
          </p:cNvPr>
          <p:cNvPicPr>
            <a:picLocks noChangeAspect="1"/>
          </p:cNvPicPr>
          <p:nvPr/>
        </p:nvPicPr>
        <p:blipFill rotWithShape="1">
          <a:blip r:embed="rId2">
            <a:extLst>
              <a:ext uri="{28A0092B-C50C-407E-A947-70E740481C1C}">
                <a14:useLocalDpi xmlns:a14="http://schemas.microsoft.com/office/drawing/2010/main" val="0"/>
              </a:ext>
            </a:extLst>
          </a:blip>
          <a:srcRect r="11302" b="11302"/>
          <a:stretch/>
        </p:blipFill>
        <p:spPr>
          <a:xfrm>
            <a:off x="0" y="0"/>
            <a:ext cx="12192000" cy="6858000"/>
          </a:xfrm>
          <a:prstGeom prst="rect">
            <a:avLst/>
          </a:prstGeom>
        </p:spPr>
      </p:pic>
      <p:sp>
        <p:nvSpPr>
          <p:cNvPr id="6" name="Rectangle 5">
            <a:extLst>
              <a:ext uri="{FF2B5EF4-FFF2-40B4-BE49-F238E27FC236}">
                <a16:creationId xmlns:a16="http://schemas.microsoft.com/office/drawing/2014/main" id="{3ABC8634-29DC-4813-B68E-D1283462C2FE}"/>
              </a:ext>
            </a:extLst>
          </p:cNvPr>
          <p:cNvSpPr/>
          <p:nvPr/>
        </p:nvSpPr>
        <p:spPr>
          <a:xfrm>
            <a:off x="0" y="336568"/>
            <a:ext cx="12192000" cy="769441"/>
          </a:xfrm>
          <a:prstGeom prst="rect">
            <a:avLst/>
          </a:prstGeom>
          <a:noFill/>
        </p:spPr>
        <p:txBody>
          <a:bodyPr wrap="square" lIns="91440" tIns="45720" rIns="91440" bIns="45720">
            <a:spAutoFit/>
          </a:bodyPr>
          <a:lstStyle/>
          <a:p>
            <a:pPr algn="ctr"/>
            <a:r>
              <a:rPr lang="en-US" sz="4400" b="1" cap="none" spc="0" dirty="0">
                <a:ln w="6600">
                  <a:solidFill>
                    <a:schemeClr val="accent2"/>
                  </a:solidFill>
                  <a:prstDash val="solid"/>
                </a:ln>
                <a:solidFill>
                  <a:srgbClr val="FFFFFF"/>
                </a:solidFill>
                <a:effectLst>
                  <a:outerShdw dist="38100" dir="2700000" algn="tl" rotWithShape="0">
                    <a:schemeClr val="accent2"/>
                  </a:outerShdw>
                </a:effectLst>
              </a:rPr>
              <a:t>ĐỒ ÁN CHUYÊN NGÀNH ĐIỆN TỬ VIỄN THÔNG</a:t>
            </a:r>
          </a:p>
        </p:txBody>
      </p:sp>
      <p:sp>
        <p:nvSpPr>
          <p:cNvPr id="7" name="TextBox 6">
            <a:extLst>
              <a:ext uri="{FF2B5EF4-FFF2-40B4-BE49-F238E27FC236}">
                <a16:creationId xmlns:a16="http://schemas.microsoft.com/office/drawing/2014/main" id="{B74DBB72-25FA-474F-B1E9-5292F1A0F463}"/>
              </a:ext>
            </a:extLst>
          </p:cNvPr>
          <p:cNvSpPr txBox="1"/>
          <p:nvPr/>
        </p:nvSpPr>
        <p:spPr>
          <a:xfrm>
            <a:off x="9653285" y="4943960"/>
            <a:ext cx="1469985" cy="615553"/>
          </a:xfrm>
          <a:prstGeom prst="rect">
            <a:avLst/>
          </a:prstGeom>
          <a:noFill/>
        </p:spPr>
        <p:txBody>
          <a:bodyPr wrap="square" rtlCol="0">
            <a:spAutoFit/>
          </a:bodyPr>
          <a:lstStyle/>
          <a:p>
            <a:r>
              <a:rPr lang="en-US" sz="3400" b="1" dirty="0">
                <a:solidFill>
                  <a:schemeClr val="bg1"/>
                </a:solidFill>
              </a:rPr>
              <a:t>ESP32</a:t>
            </a:r>
          </a:p>
        </p:txBody>
      </p:sp>
      <p:sp>
        <p:nvSpPr>
          <p:cNvPr id="8" name="TextBox 7">
            <a:extLst>
              <a:ext uri="{FF2B5EF4-FFF2-40B4-BE49-F238E27FC236}">
                <a16:creationId xmlns:a16="http://schemas.microsoft.com/office/drawing/2014/main" id="{C5FCF15B-C69F-4A22-9E11-4FF978FF4E6A}"/>
              </a:ext>
            </a:extLst>
          </p:cNvPr>
          <p:cNvSpPr txBox="1"/>
          <p:nvPr/>
        </p:nvSpPr>
        <p:spPr>
          <a:xfrm>
            <a:off x="2346579" y="5765754"/>
            <a:ext cx="7407398" cy="923330"/>
          </a:xfrm>
          <a:prstGeom prst="rect">
            <a:avLst/>
          </a:prstGeom>
          <a:noFill/>
        </p:spPr>
        <p:txBody>
          <a:bodyPr wrap="square" rtlCol="0">
            <a:spAutoFit/>
          </a:bodyPr>
          <a:lstStyle/>
          <a:p>
            <a:endPar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r>
              <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KHOA ĐIỆN TỬ - TRƯỜNG ĐẠI HỌC CÔNG NGHIỆP HÀ NỘI</a:t>
            </a:r>
          </a:p>
          <a:p>
            <a:endPar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1032" name="Picture 8" descr="ỨNG DỤNG MUD TRONG BẢO MẬT THIẾT BỊ IoT">
            <a:extLst>
              <a:ext uri="{FF2B5EF4-FFF2-40B4-BE49-F238E27FC236}">
                <a16:creationId xmlns:a16="http://schemas.microsoft.com/office/drawing/2014/main" id="{B6BE2C78-1C7C-4BE3-90DB-3CFAAB2F04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631" r="26704"/>
          <a:stretch/>
        </p:blipFill>
        <p:spPr bwMode="auto">
          <a:xfrm>
            <a:off x="-1" y="2551912"/>
            <a:ext cx="2875281" cy="394969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A108A38-B374-49BA-B09B-31201C9366E6}"/>
              </a:ext>
            </a:extLst>
          </p:cNvPr>
          <p:cNvSpPr txBox="1"/>
          <p:nvPr/>
        </p:nvSpPr>
        <p:spPr>
          <a:xfrm>
            <a:off x="619760" y="1735351"/>
            <a:ext cx="10952480" cy="954107"/>
          </a:xfrm>
          <a:prstGeom prst="rect">
            <a:avLst/>
          </a:prstGeom>
          <a:noFill/>
        </p:spPr>
        <p:txBody>
          <a:bodyPr wrap="square" rtlCol="0">
            <a:spAutoFit/>
            <a:scene3d>
              <a:camera prst="obliqueTopLeft"/>
              <a:lightRig rig="threePt" dir="t"/>
            </a:scene3d>
          </a:bodyPr>
          <a:lstStyle/>
          <a:p>
            <a:pPr algn="ctr"/>
            <a:r>
              <a:rPr lang="en-US" sz="2800" b="1" dirty="0">
                <a:solidFill>
                  <a:schemeClr val="bg1"/>
                </a:solidFill>
                <a:effectLst>
                  <a:outerShdw blurRad="50800" dist="38100" dir="13500000" algn="br" rotWithShape="0">
                    <a:prstClr val="black">
                      <a:alpha val="40000"/>
                    </a:prstClr>
                  </a:outerShdw>
                </a:effectLst>
                <a:latin typeface="Arial" panose="020B0604020202020204" pitchFamily="34" charset="0"/>
                <a:cs typeface="Arial" panose="020B0604020202020204" pitchFamily="34" charset="0"/>
              </a:rPr>
              <a:t>ĐỀ TÀI: MÁY ẤP TRỨNG THÔNG MINH THỰC HIỆN GIÁM SÁT VÀ ĐIỀU KHIỂN QUA INTERNET</a:t>
            </a:r>
          </a:p>
        </p:txBody>
      </p:sp>
      <p:sp>
        <p:nvSpPr>
          <p:cNvPr id="16" name="TextBox 15">
            <a:extLst>
              <a:ext uri="{FF2B5EF4-FFF2-40B4-BE49-F238E27FC236}">
                <a16:creationId xmlns:a16="http://schemas.microsoft.com/office/drawing/2014/main" id="{04C4D06E-54EB-4456-A3F6-993A16C5CA79}"/>
              </a:ext>
            </a:extLst>
          </p:cNvPr>
          <p:cNvSpPr txBox="1"/>
          <p:nvPr/>
        </p:nvSpPr>
        <p:spPr>
          <a:xfrm>
            <a:off x="3146456" y="3930826"/>
            <a:ext cx="4401771" cy="400110"/>
          </a:xfrm>
          <a:prstGeom prst="rect">
            <a:avLst/>
          </a:prstGeom>
          <a:noFill/>
        </p:spPr>
        <p:txBody>
          <a:bodyPr wrap="square" rtlCol="0">
            <a:spAutoFit/>
            <a:scene3d>
              <a:camera prst="obliqueTopLeft"/>
              <a:lightRig rig="threePt" dir="t"/>
            </a:scene3d>
          </a:bodyPr>
          <a:lstStyle/>
          <a:p>
            <a:r>
              <a:rPr lang="en-US" sz="2000" b="1" dirty="0" err="1">
                <a:effectLst>
                  <a:outerShdw blurRad="50800" dist="38100" dir="13500000" algn="br" rotWithShape="0">
                    <a:prstClr val="black">
                      <a:alpha val="40000"/>
                    </a:prstClr>
                  </a:outerShdw>
                </a:effectLst>
                <a:latin typeface="Arial" panose="020B0604020202020204" pitchFamily="34" charset="0"/>
                <a:cs typeface="Arial" panose="020B0604020202020204" pitchFamily="34" charset="0"/>
              </a:rPr>
              <a:t>Nhóm</a:t>
            </a:r>
            <a:r>
              <a:rPr lang="en-US" sz="2000" b="1" dirty="0">
                <a:effectLst>
                  <a:outerShdw blurRad="50800" dist="38100" dir="13500000" algn="br" rotWithShape="0">
                    <a:prstClr val="black">
                      <a:alpha val="40000"/>
                    </a:prstClr>
                  </a:outerShdw>
                </a:effectLst>
                <a:latin typeface="Arial" panose="020B0604020202020204" pitchFamily="34" charset="0"/>
                <a:cs typeface="Arial" panose="020B0604020202020204" pitchFamily="34" charset="0"/>
              </a:rPr>
              <a:t> </a:t>
            </a:r>
            <a:r>
              <a:rPr lang="en-US" sz="2000" b="1" dirty="0" err="1">
                <a:effectLst>
                  <a:outerShdw blurRad="50800" dist="38100" dir="13500000" algn="br" rotWithShape="0">
                    <a:prstClr val="black">
                      <a:alpha val="40000"/>
                    </a:prstClr>
                  </a:outerShdw>
                </a:effectLst>
                <a:latin typeface="Arial" panose="020B0604020202020204" pitchFamily="34" charset="0"/>
                <a:cs typeface="Arial" panose="020B0604020202020204" pitchFamily="34" charset="0"/>
              </a:rPr>
              <a:t>thực</a:t>
            </a:r>
            <a:r>
              <a:rPr lang="en-US" sz="2000" b="1" dirty="0">
                <a:effectLst>
                  <a:outerShdw blurRad="50800" dist="38100" dir="13500000" algn="br" rotWithShape="0">
                    <a:prstClr val="black">
                      <a:alpha val="40000"/>
                    </a:prstClr>
                  </a:outerShdw>
                </a:effectLst>
                <a:latin typeface="Arial" panose="020B0604020202020204" pitchFamily="34" charset="0"/>
                <a:cs typeface="Arial" panose="020B0604020202020204" pitchFamily="34" charset="0"/>
              </a:rPr>
              <a:t> </a:t>
            </a:r>
            <a:r>
              <a:rPr lang="en-US" sz="2000" b="1" dirty="0" err="1">
                <a:effectLst>
                  <a:outerShdw blurRad="50800" dist="38100" dir="13500000" algn="br" rotWithShape="0">
                    <a:prstClr val="black">
                      <a:alpha val="40000"/>
                    </a:prstClr>
                  </a:outerShdw>
                </a:effectLst>
                <a:latin typeface="Arial" panose="020B0604020202020204" pitchFamily="34" charset="0"/>
                <a:cs typeface="Arial" panose="020B0604020202020204" pitchFamily="34" charset="0"/>
              </a:rPr>
              <a:t>hiện</a:t>
            </a:r>
            <a:r>
              <a:rPr lang="en-US" sz="2000" b="1" dirty="0">
                <a:effectLst>
                  <a:outerShdw blurRad="50800" dist="38100" dir="13500000" algn="br" rotWithShape="0">
                    <a:prstClr val="black">
                      <a:alpha val="40000"/>
                    </a:prstClr>
                  </a:outerShdw>
                </a:effectLst>
                <a:latin typeface="Arial" panose="020B0604020202020204" pitchFamily="34" charset="0"/>
                <a:cs typeface="Arial" panose="020B0604020202020204" pitchFamily="34" charset="0"/>
              </a:rPr>
              <a:t> : </a:t>
            </a:r>
            <a:r>
              <a:rPr lang="en-US" sz="2000" b="1" dirty="0" err="1">
                <a:effectLst>
                  <a:outerShdw blurRad="50800" dist="38100" dir="13500000" algn="br" rotWithShape="0">
                    <a:prstClr val="black">
                      <a:alpha val="40000"/>
                    </a:prstClr>
                  </a:outerShdw>
                </a:effectLst>
                <a:latin typeface="Arial" panose="020B0604020202020204" pitchFamily="34" charset="0"/>
                <a:cs typeface="Arial" panose="020B0604020202020204" pitchFamily="34" charset="0"/>
              </a:rPr>
              <a:t>Nhóm</a:t>
            </a:r>
            <a:r>
              <a:rPr lang="en-US" sz="2000" b="1" dirty="0">
                <a:effectLst>
                  <a:outerShdw blurRad="50800" dist="38100" dir="13500000" algn="br" rotWithShape="0">
                    <a:prstClr val="black">
                      <a:alpha val="40000"/>
                    </a:prstClr>
                  </a:outerShdw>
                </a:effectLst>
                <a:latin typeface="Arial" panose="020B0604020202020204" pitchFamily="34" charset="0"/>
                <a:cs typeface="Arial" panose="020B0604020202020204" pitchFamily="34" charset="0"/>
              </a:rPr>
              <a:t> 7</a:t>
            </a:r>
            <a:endParaRPr lang="en-US" sz="2800" b="1" dirty="0">
              <a:solidFill>
                <a:schemeClr val="bg1"/>
              </a:solidFill>
              <a:effectLst>
                <a:outerShdw blurRad="50800" dist="38100" dir="13500000" algn="br" rotWithShape="0">
                  <a:prstClr val="black">
                    <a:alpha val="40000"/>
                  </a:prstClr>
                </a:outerShdw>
              </a:effectLst>
              <a:latin typeface="Arial" panose="020B0604020202020204" pitchFamily="34" charset="0"/>
              <a:cs typeface="Arial" panose="020B0604020202020204" pitchFamily="34" charset="0"/>
            </a:endParaRPr>
          </a:p>
        </p:txBody>
      </p:sp>
      <p:pic>
        <p:nvPicPr>
          <p:cNvPr id="17" name="Picture 4" descr="Nhận diện thương hiệu Logo HaUI">
            <a:extLst>
              <a:ext uri="{FF2B5EF4-FFF2-40B4-BE49-F238E27FC236}">
                <a16:creationId xmlns:a16="http://schemas.microsoft.com/office/drawing/2014/main" id="{EC32130D-F8AD-4DAD-ADE0-A7EEF841720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06" t="3545" r="3362" b="3629"/>
          <a:stretch/>
        </p:blipFill>
        <p:spPr bwMode="auto">
          <a:xfrm>
            <a:off x="718402" y="5837655"/>
            <a:ext cx="773637" cy="769441"/>
          </a:xfrm>
          <a:prstGeom prst="roundRect">
            <a:avLst/>
          </a:prstGeom>
          <a:noFill/>
          <a:extLst>
            <a:ext uri="{909E8E84-426E-40DD-AFC4-6F175D3DCCD1}">
              <a14:hiddenFill xmlns:a14="http://schemas.microsoft.com/office/drawing/2010/main">
                <a:solidFill>
                  <a:srgbClr val="FFFFFF"/>
                </a:solidFill>
              </a14:hiddenFill>
            </a:ext>
          </a:extLst>
        </p:spPr>
      </p:pic>
      <p:pic>
        <p:nvPicPr>
          <p:cNvPr id="18" name="Picture 6" descr="Sinh viên Khoa Điện tử - HaUI - Home | Facebook">
            <a:extLst>
              <a:ext uri="{FF2B5EF4-FFF2-40B4-BE49-F238E27FC236}">
                <a16:creationId xmlns:a16="http://schemas.microsoft.com/office/drawing/2014/main" id="{9A11BA4B-01FD-457D-8184-1E482061E63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889" t="3956" r="3600" b="3688"/>
          <a:stretch/>
        </p:blipFill>
        <p:spPr bwMode="auto">
          <a:xfrm>
            <a:off x="1572942" y="5843010"/>
            <a:ext cx="773637" cy="764086"/>
          </a:xfrm>
          <a:prstGeom prst="round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68F5DC0-BF98-4E54-80DF-B0D90A2D0086}"/>
              </a:ext>
            </a:extLst>
          </p:cNvPr>
          <p:cNvSpPr txBox="1"/>
          <p:nvPr/>
        </p:nvSpPr>
        <p:spPr>
          <a:xfrm>
            <a:off x="3146456" y="4330936"/>
            <a:ext cx="4535097" cy="1015663"/>
          </a:xfrm>
          <a:prstGeom prst="rect">
            <a:avLst/>
          </a:prstGeom>
          <a:noFill/>
        </p:spPr>
        <p:txBody>
          <a:bodyPr wrap="square" rtlCol="0">
            <a:spAutoFit/>
          </a:bodyPr>
          <a:lstStyle/>
          <a:p>
            <a:pPr marL="457200" indent="-457200">
              <a:buFont typeface="Courier New" panose="02070309020205020404" pitchFamily="49" charset="0"/>
              <a:buChar char="o"/>
            </a:pPr>
            <a:r>
              <a:rPr lang="en-US" sz="2000"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Nguyễn</a:t>
            </a:r>
            <a:r>
              <a:rPr lang="en-US"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000"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Trung</a:t>
            </a:r>
            <a:r>
              <a:rPr lang="en-US"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000"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Hiếu</a:t>
            </a:r>
            <a:endParaRPr lang="en-US"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457200" indent="-457200">
              <a:buFont typeface="Courier New" panose="02070309020205020404" pitchFamily="49" charset="0"/>
              <a:buChar char="o"/>
            </a:pPr>
            <a:r>
              <a:rPr lang="en-US" sz="2000"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Bùi</a:t>
            </a:r>
            <a:r>
              <a:rPr lang="en-US"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000"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Xuân</a:t>
            </a:r>
            <a:r>
              <a:rPr lang="en-US"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000"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Đặng</a:t>
            </a:r>
            <a:endParaRPr lang="en-US"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457200" indent="-457200">
              <a:buFont typeface="Courier New" panose="02070309020205020404" pitchFamily="49" charset="0"/>
              <a:buChar char="o"/>
            </a:pPr>
            <a:r>
              <a:rPr lang="en-US"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Phan </a:t>
            </a:r>
            <a:r>
              <a:rPr lang="en-US" sz="2000"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Trường</a:t>
            </a:r>
            <a:r>
              <a:rPr lang="en-US"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An</a:t>
            </a:r>
          </a:p>
        </p:txBody>
      </p:sp>
      <p:sp>
        <p:nvSpPr>
          <p:cNvPr id="20" name="TextBox 19">
            <a:extLst>
              <a:ext uri="{FF2B5EF4-FFF2-40B4-BE49-F238E27FC236}">
                <a16:creationId xmlns:a16="http://schemas.microsoft.com/office/drawing/2014/main" id="{CEE55F50-DB92-4A12-8B3B-002CB972E627}"/>
              </a:ext>
            </a:extLst>
          </p:cNvPr>
          <p:cNvSpPr txBox="1"/>
          <p:nvPr/>
        </p:nvSpPr>
        <p:spPr>
          <a:xfrm>
            <a:off x="3146456" y="3539904"/>
            <a:ext cx="6235652" cy="400110"/>
          </a:xfrm>
          <a:prstGeom prst="rect">
            <a:avLst/>
          </a:prstGeom>
          <a:noFill/>
        </p:spPr>
        <p:txBody>
          <a:bodyPr wrap="square" rtlCol="0">
            <a:spAutoFit/>
            <a:scene3d>
              <a:camera prst="obliqueTopLeft"/>
              <a:lightRig rig="threePt" dir="t"/>
            </a:scene3d>
          </a:bodyPr>
          <a:lstStyle/>
          <a:p>
            <a:r>
              <a:rPr lang="en-US" sz="2000" b="1" dirty="0" err="1">
                <a:effectLst>
                  <a:outerShdw blurRad="50800" dist="38100" dir="13500000" algn="br" rotWithShape="0">
                    <a:prstClr val="black">
                      <a:alpha val="40000"/>
                    </a:prstClr>
                  </a:outerShdw>
                </a:effectLst>
                <a:latin typeface="Arial" panose="020B0604020202020204" pitchFamily="34" charset="0"/>
                <a:cs typeface="Arial" panose="020B0604020202020204" pitchFamily="34" charset="0"/>
              </a:rPr>
              <a:t>Giảng</a:t>
            </a:r>
            <a:r>
              <a:rPr lang="en-US" sz="2000" b="1" dirty="0">
                <a:effectLst>
                  <a:outerShdw blurRad="50800" dist="38100" dir="13500000" algn="br" rotWithShape="0">
                    <a:prstClr val="black">
                      <a:alpha val="40000"/>
                    </a:prstClr>
                  </a:outerShdw>
                </a:effectLst>
                <a:latin typeface="Arial" panose="020B0604020202020204" pitchFamily="34" charset="0"/>
                <a:cs typeface="Arial" panose="020B0604020202020204" pitchFamily="34" charset="0"/>
              </a:rPr>
              <a:t> </a:t>
            </a:r>
            <a:r>
              <a:rPr lang="en-US" sz="2000" b="1" dirty="0" err="1">
                <a:effectLst>
                  <a:outerShdw blurRad="50800" dist="38100" dir="13500000" algn="br" rotWithShape="0">
                    <a:prstClr val="black">
                      <a:alpha val="40000"/>
                    </a:prstClr>
                  </a:outerShdw>
                </a:effectLst>
                <a:latin typeface="Arial" panose="020B0604020202020204" pitchFamily="34" charset="0"/>
                <a:cs typeface="Arial" panose="020B0604020202020204" pitchFamily="34" charset="0"/>
              </a:rPr>
              <a:t>viên</a:t>
            </a:r>
            <a:r>
              <a:rPr lang="en-US" sz="2000" b="1" dirty="0">
                <a:effectLst>
                  <a:outerShdw blurRad="50800" dist="38100" dir="13500000" algn="br" rotWithShape="0">
                    <a:prstClr val="black">
                      <a:alpha val="40000"/>
                    </a:prstClr>
                  </a:outerShdw>
                </a:effectLst>
                <a:latin typeface="Arial" panose="020B0604020202020204" pitchFamily="34" charset="0"/>
                <a:cs typeface="Arial" panose="020B0604020202020204" pitchFamily="34" charset="0"/>
              </a:rPr>
              <a:t> </a:t>
            </a:r>
            <a:r>
              <a:rPr lang="en-US" sz="2000" b="1" dirty="0" err="1">
                <a:effectLst>
                  <a:outerShdw blurRad="50800" dist="38100" dir="13500000" algn="br" rotWithShape="0">
                    <a:prstClr val="black">
                      <a:alpha val="40000"/>
                    </a:prstClr>
                  </a:outerShdw>
                </a:effectLst>
                <a:latin typeface="Arial" panose="020B0604020202020204" pitchFamily="34" charset="0"/>
                <a:cs typeface="Arial" panose="020B0604020202020204" pitchFamily="34" charset="0"/>
              </a:rPr>
              <a:t>hướng</a:t>
            </a:r>
            <a:r>
              <a:rPr lang="en-US" sz="2000" b="1" dirty="0">
                <a:effectLst>
                  <a:outerShdw blurRad="50800" dist="38100" dir="13500000" algn="br" rotWithShape="0">
                    <a:prstClr val="black">
                      <a:alpha val="40000"/>
                    </a:prstClr>
                  </a:outerShdw>
                </a:effectLst>
                <a:latin typeface="Arial" panose="020B0604020202020204" pitchFamily="34" charset="0"/>
                <a:cs typeface="Arial" panose="020B0604020202020204" pitchFamily="34" charset="0"/>
              </a:rPr>
              <a:t> </a:t>
            </a:r>
            <a:r>
              <a:rPr lang="en-US" sz="2000" b="1" dirty="0" err="1">
                <a:effectLst>
                  <a:outerShdw blurRad="50800" dist="38100" dir="13500000" algn="br" rotWithShape="0">
                    <a:prstClr val="black">
                      <a:alpha val="40000"/>
                    </a:prstClr>
                  </a:outerShdw>
                </a:effectLst>
                <a:latin typeface="Arial" panose="020B0604020202020204" pitchFamily="34" charset="0"/>
                <a:cs typeface="Arial" panose="020B0604020202020204" pitchFamily="34" charset="0"/>
              </a:rPr>
              <a:t>dẫn</a:t>
            </a:r>
            <a:r>
              <a:rPr lang="en-US" sz="2000" b="1" dirty="0">
                <a:effectLst>
                  <a:outerShdw blurRad="50800" dist="38100" dir="13500000" algn="br" rotWithShape="0">
                    <a:prstClr val="black">
                      <a:alpha val="40000"/>
                    </a:prstClr>
                  </a:outerShdw>
                </a:effectLst>
                <a:latin typeface="Arial" panose="020B0604020202020204" pitchFamily="34" charset="0"/>
                <a:cs typeface="Arial" panose="020B0604020202020204" pitchFamily="34" charset="0"/>
              </a:rPr>
              <a:t>: TS. </a:t>
            </a:r>
            <a:r>
              <a:rPr lang="en-US" sz="2000" b="1" dirty="0" err="1">
                <a:effectLst>
                  <a:outerShdw blurRad="50800" dist="38100" dir="13500000" algn="br" rotWithShape="0">
                    <a:prstClr val="black">
                      <a:alpha val="40000"/>
                    </a:prstClr>
                  </a:outerShdw>
                </a:effectLst>
                <a:latin typeface="Arial" panose="020B0604020202020204" pitchFamily="34" charset="0"/>
                <a:cs typeface="Arial" panose="020B0604020202020204" pitchFamily="34" charset="0"/>
              </a:rPr>
              <a:t>Trần</a:t>
            </a:r>
            <a:r>
              <a:rPr lang="en-US" sz="2000" b="1" dirty="0">
                <a:effectLst>
                  <a:outerShdw blurRad="50800" dist="38100" dir="13500000" algn="br" rotWithShape="0">
                    <a:prstClr val="black">
                      <a:alpha val="40000"/>
                    </a:prstClr>
                  </a:outerShdw>
                </a:effectLst>
                <a:latin typeface="Arial" panose="020B0604020202020204" pitchFamily="34" charset="0"/>
                <a:cs typeface="Arial" panose="020B0604020202020204" pitchFamily="34" charset="0"/>
              </a:rPr>
              <a:t> </a:t>
            </a:r>
            <a:r>
              <a:rPr lang="en-US" sz="2000" b="1" dirty="0" err="1">
                <a:effectLst>
                  <a:outerShdw blurRad="50800" dist="38100" dir="13500000" algn="br" rotWithShape="0">
                    <a:prstClr val="black">
                      <a:alpha val="40000"/>
                    </a:prstClr>
                  </a:outerShdw>
                </a:effectLst>
                <a:latin typeface="Arial" panose="020B0604020202020204" pitchFamily="34" charset="0"/>
                <a:cs typeface="Arial" panose="020B0604020202020204" pitchFamily="34" charset="0"/>
              </a:rPr>
              <a:t>Đình</a:t>
            </a:r>
            <a:r>
              <a:rPr lang="en-US" sz="2000" b="1" dirty="0">
                <a:effectLst>
                  <a:outerShdw blurRad="50800" dist="38100" dir="13500000" algn="br" rotWithShape="0">
                    <a:prstClr val="black">
                      <a:alpha val="40000"/>
                    </a:prstClr>
                  </a:outerShdw>
                </a:effectLst>
                <a:latin typeface="Arial" panose="020B0604020202020204" pitchFamily="34" charset="0"/>
                <a:cs typeface="Arial" panose="020B0604020202020204" pitchFamily="34" charset="0"/>
              </a:rPr>
              <a:t> </a:t>
            </a:r>
            <a:r>
              <a:rPr lang="en-US" sz="2000" b="1" dirty="0" err="1">
                <a:effectLst>
                  <a:outerShdw blurRad="50800" dist="38100" dir="13500000" algn="br" rotWithShape="0">
                    <a:prstClr val="black">
                      <a:alpha val="40000"/>
                    </a:prstClr>
                  </a:outerShdw>
                </a:effectLst>
                <a:latin typeface="Arial" panose="020B0604020202020204" pitchFamily="34" charset="0"/>
                <a:cs typeface="Arial" panose="020B0604020202020204" pitchFamily="34" charset="0"/>
              </a:rPr>
              <a:t>Thông</a:t>
            </a:r>
            <a:endParaRPr lang="en-US" sz="2000" b="1" dirty="0">
              <a:effectLst>
                <a:outerShdw blurRad="50800" dist="38100" dir="13500000" algn="br" rotWithShape="0">
                  <a:prstClr val="black">
                    <a:alpha val="40000"/>
                  </a:prstClr>
                </a:outerShdw>
              </a:effectLst>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6516C630-9742-40CF-AD74-E299B2B662A1}"/>
              </a:ext>
            </a:extLst>
          </p:cNvPr>
          <p:cNvSpPr txBox="1"/>
          <p:nvPr/>
        </p:nvSpPr>
        <p:spPr>
          <a:xfrm>
            <a:off x="3146456" y="5346599"/>
            <a:ext cx="6096000" cy="400110"/>
          </a:xfrm>
          <a:prstGeom prst="rect">
            <a:avLst/>
          </a:prstGeom>
          <a:noFill/>
        </p:spPr>
        <p:txBody>
          <a:bodyPr wrap="square">
            <a:spAutoFit/>
          </a:bodyPr>
          <a:lstStyle/>
          <a:p>
            <a:r>
              <a:rPr lang="de-DE" sz="2000" b="1" dirty="0">
                <a:effectLst>
                  <a:outerShdw blurRad="38100" dist="38100" dir="2700000" algn="tl">
                    <a:srgbClr val="000000">
                      <a:alpha val="43137"/>
                    </a:srgbClr>
                  </a:outerShdw>
                </a:effectLst>
                <a:latin typeface="Arial" panose="020B0604020202020204" pitchFamily="34" charset="0"/>
                <a:ea typeface="Times New Roman" panose="02020603050405020304" pitchFamily="18" charset="0"/>
                <a:cs typeface="Arial" panose="020B0604020202020204" pitchFamily="34" charset="0"/>
              </a:rPr>
              <a:t>Lớp: 20203FE6008001</a:t>
            </a:r>
            <a:endParaRPr lang="en-US" sz="2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80CD403-A9A1-47BF-82DA-DBACE52E6A0C}"/>
              </a:ext>
            </a:extLst>
          </p:cNvPr>
          <p:cNvSpPr>
            <a:spLocks noGrp="1"/>
          </p:cNvSpPr>
          <p:nvPr>
            <p:ph type="sldNum" sz="quarter" idx="12"/>
          </p:nvPr>
        </p:nvSpPr>
        <p:spPr>
          <a:xfrm>
            <a:off x="9255760" y="6424533"/>
            <a:ext cx="2743200" cy="365125"/>
          </a:xfrm>
        </p:spPr>
        <p:txBody>
          <a:bodyPr/>
          <a:lstStyle/>
          <a:p>
            <a:fld id="{DAFFB014-E261-4F3D-B639-38174330CEF6}" type="slidenum">
              <a:rPr lang="en-US" sz="2400" b="1" smtClean="0">
                <a:solidFill>
                  <a:schemeClr val="bg1"/>
                </a:solidFill>
                <a:latin typeface="Arial" panose="020B0604020202020204" pitchFamily="34" charset="0"/>
                <a:cs typeface="Arial" panose="020B0604020202020204" pitchFamily="34" charset="0"/>
              </a:rPr>
              <a:t>1</a:t>
            </a:fld>
            <a:endParaRPr lang="en-US" sz="2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31751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A8C3D1D-DAC1-4FEA-8EF1-91241934616C}"/>
              </a:ext>
            </a:extLst>
          </p:cNvPr>
          <p:cNvPicPr>
            <a:picLocks noChangeAspect="1"/>
          </p:cNvPicPr>
          <p:nvPr/>
        </p:nvPicPr>
        <p:blipFill rotWithShape="1">
          <a:blip r:embed="rId2">
            <a:extLst>
              <a:ext uri="{28A0092B-C50C-407E-A947-70E740481C1C}">
                <a14:useLocalDpi xmlns:a14="http://schemas.microsoft.com/office/drawing/2010/main" val="0"/>
              </a:ext>
            </a:extLst>
          </a:blip>
          <a:srcRect r="11302" b="11302"/>
          <a:stretch/>
        </p:blipFill>
        <p:spPr>
          <a:xfrm>
            <a:off x="0" y="0"/>
            <a:ext cx="12192000" cy="6858000"/>
          </a:xfrm>
          <a:prstGeom prst="rect">
            <a:avLst/>
          </a:prstGeom>
        </p:spPr>
      </p:pic>
      <p:sp>
        <p:nvSpPr>
          <p:cNvPr id="16" name="TextBox 15">
            <a:extLst>
              <a:ext uri="{FF2B5EF4-FFF2-40B4-BE49-F238E27FC236}">
                <a16:creationId xmlns:a16="http://schemas.microsoft.com/office/drawing/2014/main" id="{58A93F4B-5DD6-49BA-BE82-6DDB0519B940}"/>
              </a:ext>
            </a:extLst>
          </p:cNvPr>
          <p:cNvSpPr txBox="1"/>
          <p:nvPr/>
        </p:nvSpPr>
        <p:spPr>
          <a:xfrm>
            <a:off x="9653285" y="4943960"/>
            <a:ext cx="1469985" cy="615553"/>
          </a:xfrm>
          <a:prstGeom prst="rect">
            <a:avLst/>
          </a:prstGeom>
          <a:noFill/>
        </p:spPr>
        <p:txBody>
          <a:bodyPr wrap="square" rtlCol="0">
            <a:spAutoFit/>
          </a:bodyPr>
          <a:lstStyle/>
          <a:p>
            <a:r>
              <a:rPr lang="en-US" sz="3400" b="1" dirty="0">
                <a:solidFill>
                  <a:schemeClr val="bg1"/>
                </a:solidFill>
              </a:rPr>
              <a:t>ESP32</a:t>
            </a:r>
          </a:p>
        </p:txBody>
      </p:sp>
      <p:sp>
        <p:nvSpPr>
          <p:cNvPr id="5" name="Slide Number Placeholder 1">
            <a:extLst>
              <a:ext uri="{FF2B5EF4-FFF2-40B4-BE49-F238E27FC236}">
                <a16:creationId xmlns:a16="http://schemas.microsoft.com/office/drawing/2014/main" id="{113D9789-F6B5-4EEB-BC11-28C8E5FC471C}"/>
              </a:ext>
            </a:extLst>
          </p:cNvPr>
          <p:cNvSpPr txBox="1">
            <a:spLocks/>
          </p:cNvSpPr>
          <p:nvPr/>
        </p:nvSpPr>
        <p:spPr>
          <a:xfrm>
            <a:off x="9255760" y="642453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AFFB014-E261-4F3D-B639-38174330CEF6}" type="slidenum">
              <a:rPr lang="en-US" sz="2400" b="1" smtClean="0">
                <a:solidFill>
                  <a:schemeClr val="bg1"/>
                </a:solidFill>
                <a:latin typeface="Arial" panose="020B0604020202020204" pitchFamily="34" charset="0"/>
                <a:cs typeface="Arial" panose="020B0604020202020204" pitchFamily="34" charset="0"/>
              </a:rPr>
              <a:pPr/>
              <a:t>10</a:t>
            </a:fld>
            <a:endParaRPr lang="en-US" sz="2400" b="1" dirty="0">
              <a:solidFill>
                <a:schemeClr val="bg1"/>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D37E6A6-6653-4AF1-B2A9-3C9D14146266}"/>
              </a:ext>
            </a:extLst>
          </p:cNvPr>
          <p:cNvSpPr txBox="1"/>
          <p:nvPr/>
        </p:nvSpPr>
        <p:spPr>
          <a:xfrm>
            <a:off x="294230" y="252526"/>
            <a:ext cx="11215949" cy="3939540"/>
          </a:xfrm>
          <a:prstGeom prst="rect">
            <a:avLst/>
          </a:prstGeom>
          <a:noFill/>
        </p:spPr>
        <p:txBody>
          <a:bodyPr wrap="square" rtlCol="0">
            <a:spAutoFit/>
          </a:bodyPr>
          <a:lstStyle/>
          <a:p>
            <a:pPr marL="457200" indent="-457200">
              <a:buFont typeface="Wingdings" panose="05000000000000000000" pitchFamily="2" charset="2"/>
              <a:buChar char="Ø"/>
            </a:pPr>
            <a:r>
              <a:rPr lang="en-US" sz="2800" b="1" dirty="0">
                <a:solidFill>
                  <a:schemeClr val="bg1"/>
                </a:solidFill>
                <a:effectLst>
                  <a:outerShdw blurRad="38100" dist="38100" dir="2700000" algn="tl">
                    <a:srgbClr val="000000">
                      <a:alpha val="43137"/>
                    </a:srgbClr>
                  </a:outerShdw>
                </a:effectLst>
              </a:rPr>
              <a:t>3.3 </a:t>
            </a:r>
            <a:r>
              <a:rPr lang="en-US" sz="2800" b="1" dirty="0" err="1">
                <a:solidFill>
                  <a:schemeClr val="bg1"/>
                </a:solidFill>
                <a:effectLst>
                  <a:outerShdw blurRad="38100" dist="38100" dir="2700000" algn="tl">
                    <a:srgbClr val="000000">
                      <a:alpha val="43137"/>
                    </a:srgbClr>
                  </a:outerShdw>
                </a:effectLst>
              </a:rPr>
              <a:t>Đánh</a:t>
            </a:r>
            <a:r>
              <a:rPr lang="en-US" sz="2800" b="1" dirty="0">
                <a:solidFill>
                  <a:schemeClr val="bg1"/>
                </a:solidFill>
                <a:effectLst>
                  <a:outerShdw blurRad="38100" dist="38100" dir="2700000" algn="tl">
                    <a:srgbClr val="000000">
                      <a:alpha val="43137"/>
                    </a:srgbClr>
                  </a:outerShdw>
                </a:effectLst>
              </a:rPr>
              <a:t> </a:t>
            </a:r>
            <a:r>
              <a:rPr lang="en-US" sz="2800" b="1" dirty="0" err="1">
                <a:solidFill>
                  <a:schemeClr val="bg1"/>
                </a:solidFill>
                <a:effectLst>
                  <a:outerShdw blurRad="38100" dist="38100" dir="2700000" algn="tl">
                    <a:srgbClr val="000000">
                      <a:alpha val="43137"/>
                    </a:srgbClr>
                  </a:outerShdw>
                </a:effectLst>
              </a:rPr>
              <a:t>giá</a:t>
            </a:r>
            <a:endParaRPr lang="en-US" sz="2800" b="1" dirty="0">
              <a:solidFill>
                <a:schemeClr val="bg1"/>
              </a:solidFill>
              <a:effectLst>
                <a:outerShdw blurRad="38100" dist="38100" dir="2700000" algn="tl">
                  <a:srgbClr val="000000">
                    <a:alpha val="43137"/>
                  </a:srgbClr>
                </a:outerShdw>
              </a:effectLst>
            </a:endParaRPr>
          </a:p>
          <a:p>
            <a:pPr marL="457200" indent="-457200">
              <a:buFont typeface="Wingdings" panose="05000000000000000000" pitchFamily="2" charset="2"/>
              <a:buChar char="Ø"/>
            </a:pPr>
            <a:endParaRPr lang="en-US" sz="2800" b="1" dirty="0">
              <a:solidFill>
                <a:schemeClr val="bg1"/>
              </a:solidFill>
              <a:effectLst>
                <a:outerShdw blurRad="38100" dist="38100" dir="2700000" algn="tl">
                  <a:srgbClr val="000000">
                    <a:alpha val="43137"/>
                  </a:srgbClr>
                </a:outerShdw>
              </a:effectLst>
            </a:endParaRPr>
          </a:p>
          <a:p>
            <a:pPr marL="914400" lvl="1" indent="-457200">
              <a:buFont typeface="Wingdings" panose="05000000000000000000" pitchFamily="2" charset="2"/>
              <a:buChar char="q"/>
            </a:pPr>
            <a:r>
              <a:rPr lang="en-US" sz="2800" b="1" dirty="0" err="1">
                <a:solidFill>
                  <a:schemeClr val="bg1"/>
                </a:solidFill>
                <a:effectLst>
                  <a:outerShdw blurRad="38100" dist="38100" dir="2700000" algn="tl">
                    <a:srgbClr val="000000">
                      <a:alpha val="43137"/>
                    </a:srgbClr>
                  </a:outerShdw>
                </a:effectLst>
              </a:rPr>
              <a:t>Kết</a:t>
            </a:r>
            <a:r>
              <a:rPr lang="en-US" sz="2800" b="1" dirty="0">
                <a:solidFill>
                  <a:schemeClr val="bg1"/>
                </a:solidFill>
                <a:effectLst>
                  <a:outerShdw blurRad="38100" dist="38100" dir="2700000" algn="tl">
                    <a:srgbClr val="000000">
                      <a:alpha val="43137"/>
                    </a:srgbClr>
                  </a:outerShdw>
                </a:effectLst>
              </a:rPr>
              <a:t> </a:t>
            </a:r>
            <a:r>
              <a:rPr lang="en-US" sz="2800" b="1" dirty="0" err="1">
                <a:solidFill>
                  <a:schemeClr val="bg1"/>
                </a:solidFill>
                <a:effectLst>
                  <a:outerShdw blurRad="38100" dist="38100" dir="2700000" algn="tl">
                    <a:srgbClr val="000000">
                      <a:alpha val="43137"/>
                    </a:srgbClr>
                  </a:outerShdw>
                </a:effectLst>
              </a:rPr>
              <a:t>quả</a:t>
            </a:r>
            <a:r>
              <a:rPr lang="en-US" sz="2800" b="1" dirty="0">
                <a:solidFill>
                  <a:schemeClr val="bg1"/>
                </a:solidFill>
                <a:effectLst>
                  <a:outerShdw blurRad="38100" dist="38100" dir="2700000" algn="tl">
                    <a:srgbClr val="000000">
                      <a:alpha val="43137"/>
                    </a:srgbClr>
                  </a:outerShdw>
                </a:effectLst>
              </a:rPr>
              <a:t> </a:t>
            </a:r>
            <a:r>
              <a:rPr lang="en-US" sz="2800" b="1" dirty="0" err="1">
                <a:solidFill>
                  <a:schemeClr val="bg1"/>
                </a:solidFill>
                <a:effectLst>
                  <a:outerShdw blurRad="38100" dist="38100" dir="2700000" algn="tl">
                    <a:srgbClr val="000000">
                      <a:alpha val="43137"/>
                    </a:srgbClr>
                  </a:outerShdw>
                </a:effectLst>
              </a:rPr>
              <a:t>đạt</a:t>
            </a:r>
            <a:r>
              <a:rPr lang="en-US" sz="2800" b="1" dirty="0">
                <a:solidFill>
                  <a:schemeClr val="bg1"/>
                </a:solidFill>
                <a:effectLst>
                  <a:outerShdw blurRad="38100" dist="38100" dir="2700000" algn="tl">
                    <a:srgbClr val="000000">
                      <a:alpha val="43137"/>
                    </a:srgbClr>
                  </a:outerShdw>
                </a:effectLst>
              </a:rPr>
              <a:t> </a:t>
            </a:r>
            <a:r>
              <a:rPr lang="en-US" sz="2800" b="1" dirty="0" err="1">
                <a:solidFill>
                  <a:schemeClr val="bg1"/>
                </a:solidFill>
                <a:effectLst>
                  <a:outerShdw blurRad="38100" dist="38100" dir="2700000" algn="tl">
                    <a:srgbClr val="000000">
                      <a:alpha val="43137"/>
                    </a:srgbClr>
                  </a:outerShdw>
                </a:effectLst>
              </a:rPr>
              <a:t>được</a:t>
            </a:r>
            <a:r>
              <a:rPr lang="en-US" sz="2800" b="1" dirty="0">
                <a:solidFill>
                  <a:schemeClr val="bg1"/>
                </a:solidFill>
                <a:effectLst>
                  <a:outerShdw blurRad="38100" dist="38100" dir="2700000" algn="tl">
                    <a:srgbClr val="000000">
                      <a:alpha val="43137"/>
                    </a:srgbClr>
                  </a:outerShdw>
                </a:effectLst>
              </a:rPr>
              <a:t>:</a:t>
            </a:r>
          </a:p>
          <a:p>
            <a:pPr marL="1257300" lvl="2" indent="-342900">
              <a:buFont typeface="Courier New" panose="02070309020205020404" pitchFamily="49" charset="0"/>
              <a:buChar char="o"/>
            </a:pPr>
            <a:r>
              <a:rPr lang="en-US" sz="2200" dirty="0" err="1">
                <a:solidFill>
                  <a:schemeClr val="bg1"/>
                </a:solidFill>
              </a:rPr>
              <a:t>Mạch</a:t>
            </a:r>
            <a:r>
              <a:rPr lang="en-US" sz="2200" dirty="0">
                <a:solidFill>
                  <a:schemeClr val="bg1"/>
                </a:solidFill>
              </a:rPr>
              <a:t> </a:t>
            </a:r>
            <a:r>
              <a:rPr lang="en-US" sz="2200" dirty="0" err="1">
                <a:solidFill>
                  <a:schemeClr val="bg1"/>
                </a:solidFill>
              </a:rPr>
              <a:t>chạy</a:t>
            </a:r>
            <a:r>
              <a:rPr lang="en-US" sz="2200" dirty="0">
                <a:solidFill>
                  <a:schemeClr val="bg1"/>
                </a:solidFill>
              </a:rPr>
              <a:t> </a:t>
            </a:r>
            <a:r>
              <a:rPr lang="en-US" sz="2200" dirty="0" err="1">
                <a:solidFill>
                  <a:schemeClr val="bg1"/>
                </a:solidFill>
              </a:rPr>
              <a:t>đúng</a:t>
            </a:r>
            <a:r>
              <a:rPr lang="en-US" sz="2200" dirty="0">
                <a:solidFill>
                  <a:schemeClr val="bg1"/>
                </a:solidFill>
              </a:rPr>
              <a:t> </a:t>
            </a:r>
            <a:r>
              <a:rPr lang="en-US" sz="2200" dirty="0" err="1">
                <a:solidFill>
                  <a:schemeClr val="bg1"/>
                </a:solidFill>
              </a:rPr>
              <a:t>như</a:t>
            </a:r>
            <a:r>
              <a:rPr lang="en-US" sz="2200" dirty="0">
                <a:solidFill>
                  <a:schemeClr val="bg1"/>
                </a:solidFill>
              </a:rPr>
              <a:t> </a:t>
            </a:r>
            <a:r>
              <a:rPr lang="en-US" sz="2200" dirty="0" err="1">
                <a:solidFill>
                  <a:schemeClr val="bg1"/>
                </a:solidFill>
              </a:rPr>
              <a:t>thiết</a:t>
            </a:r>
            <a:r>
              <a:rPr lang="en-US" sz="2200" dirty="0">
                <a:solidFill>
                  <a:schemeClr val="bg1"/>
                </a:solidFill>
              </a:rPr>
              <a:t> </a:t>
            </a:r>
            <a:r>
              <a:rPr lang="en-US" sz="2200" dirty="0" err="1">
                <a:solidFill>
                  <a:schemeClr val="bg1"/>
                </a:solidFill>
              </a:rPr>
              <a:t>kế</a:t>
            </a:r>
            <a:r>
              <a:rPr lang="en-US" sz="2200" dirty="0">
                <a:solidFill>
                  <a:schemeClr val="bg1"/>
                </a:solidFill>
              </a:rPr>
              <a:t>.</a:t>
            </a:r>
          </a:p>
          <a:p>
            <a:pPr marL="1257300" lvl="2" indent="-342900">
              <a:buFont typeface="Courier New" panose="02070309020205020404" pitchFamily="49" charset="0"/>
              <a:buChar char="o"/>
            </a:pPr>
            <a:r>
              <a:rPr lang="en-US" sz="2200" dirty="0">
                <a:solidFill>
                  <a:schemeClr val="bg1"/>
                </a:solidFill>
              </a:rPr>
              <a:t>Server </a:t>
            </a:r>
            <a:r>
              <a:rPr lang="en-US" sz="2200" dirty="0" err="1">
                <a:solidFill>
                  <a:schemeClr val="bg1"/>
                </a:solidFill>
              </a:rPr>
              <a:t>hoạt</a:t>
            </a:r>
            <a:r>
              <a:rPr lang="en-US" sz="2200" dirty="0">
                <a:solidFill>
                  <a:schemeClr val="bg1"/>
                </a:solidFill>
              </a:rPr>
              <a:t> </a:t>
            </a:r>
            <a:r>
              <a:rPr lang="en-US" sz="2200" dirty="0" err="1">
                <a:solidFill>
                  <a:schemeClr val="bg1"/>
                </a:solidFill>
              </a:rPr>
              <a:t>động</a:t>
            </a:r>
            <a:r>
              <a:rPr lang="en-US" sz="2200" dirty="0">
                <a:solidFill>
                  <a:schemeClr val="bg1"/>
                </a:solidFill>
              </a:rPr>
              <a:t> </a:t>
            </a:r>
            <a:r>
              <a:rPr lang="en-US" sz="2200" dirty="0" err="1">
                <a:solidFill>
                  <a:schemeClr val="bg1"/>
                </a:solidFill>
              </a:rPr>
              <a:t>ổn</a:t>
            </a:r>
            <a:r>
              <a:rPr lang="en-US" sz="2200" dirty="0">
                <a:solidFill>
                  <a:schemeClr val="bg1"/>
                </a:solidFill>
              </a:rPr>
              <a:t> </a:t>
            </a:r>
            <a:r>
              <a:rPr lang="en-US" sz="2200" dirty="0" err="1">
                <a:solidFill>
                  <a:schemeClr val="bg1"/>
                </a:solidFill>
              </a:rPr>
              <a:t>định</a:t>
            </a:r>
            <a:r>
              <a:rPr lang="en-US" sz="2200" dirty="0">
                <a:solidFill>
                  <a:schemeClr val="bg1"/>
                </a:solidFill>
              </a:rPr>
              <a:t>.</a:t>
            </a:r>
          </a:p>
          <a:p>
            <a:pPr marL="914400" lvl="1" indent="-457200">
              <a:buFont typeface="Wingdings" panose="05000000000000000000" pitchFamily="2" charset="2"/>
              <a:buChar char="q"/>
            </a:pPr>
            <a:endParaRPr lang="en-US" sz="2800" b="1" dirty="0">
              <a:solidFill>
                <a:schemeClr val="bg1"/>
              </a:solidFill>
              <a:effectLst>
                <a:outerShdw blurRad="38100" dist="38100" dir="2700000" algn="tl">
                  <a:srgbClr val="000000">
                    <a:alpha val="43137"/>
                  </a:srgbClr>
                </a:outerShdw>
              </a:effectLst>
            </a:endParaRPr>
          </a:p>
          <a:p>
            <a:pPr marL="914400" lvl="1" indent="-457200">
              <a:buFont typeface="Wingdings" panose="05000000000000000000" pitchFamily="2" charset="2"/>
              <a:buChar char="q"/>
            </a:pPr>
            <a:r>
              <a:rPr lang="en-US" sz="2800" b="1" dirty="0" err="1">
                <a:solidFill>
                  <a:schemeClr val="bg1"/>
                </a:solidFill>
                <a:effectLst>
                  <a:outerShdw blurRad="38100" dist="38100" dir="2700000" algn="tl">
                    <a:srgbClr val="000000">
                      <a:alpha val="43137"/>
                    </a:srgbClr>
                  </a:outerShdw>
                </a:effectLst>
              </a:rPr>
              <a:t>Kết</a:t>
            </a:r>
            <a:r>
              <a:rPr lang="en-US" sz="2800" b="1" dirty="0">
                <a:solidFill>
                  <a:schemeClr val="bg1"/>
                </a:solidFill>
                <a:effectLst>
                  <a:outerShdw blurRad="38100" dist="38100" dir="2700000" algn="tl">
                    <a:srgbClr val="000000">
                      <a:alpha val="43137"/>
                    </a:srgbClr>
                  </a:outerShdw>
                </a:effectLst>
              </a:rPr>
              <a:t> </a:t>
            </a:r>
            <a:r>
              <a:rPr lang="en-US" sz="2800" b="1" dirty="0" err="1">
                <a:solidFill>
                  <a:schemeClr val="bg1"/>
                </a:solidFill>
                <a:effectLst>
                  <a:outerShdw blurRad="38100" dist="38100" dir="2700000" algn="tl">
                    <a:srgbClr val="000000">
                      <a:alpha val="43137"/>
                    </a:srgbClr>
                  </a:outerShdw>
                </a:effectLst>
              </a:rPr>
              <a:t>quả</a:t>
            </a:r>
            <a:r>
              <a:rPr lang="en-US" sz="2800" b="1" dirty="0">
                <a:solidFill>
                  <a:schemeClr val="bg1"/>
                </a:solidFill>
                <a:effectLst>
                  <a:outerShdw blurRad="38100" dist="38100" dir="2700000" algn="tl">
                    <a:srgbClr val="000000">
                      <a:alpha val="43137"/>
                    </a:srgbClr>
                  </a:outerShdw>
                </a:effectLst>
              </a:rPr>
              <a:t> </a:t>
            </a:r>
            <a:r>
              <a:rPr lang="en-US" sz="2800" b="1" dirty="0" err="1">
                <a:solidFill>
                  <a:schemeClr val="bg1"/>
                </a:solidFill>
                <a:effectLst>
                  <a:outerShdw blurRad="38100" dist="38100" dir="2700000" algn="tl">
                    <a:srgbClr val="000000">
                      <a:alpha val="43137"/>
                    </a:srgbClr>
                  </a:outerShdw>
                </a:effectLst>
              </a:rPr>
              <a:t>chưa</a:t>
            </a:r>
            <a:r>
              <a:rPr lang="en-US" sz="2800" b="1" dirty="0">
                <a:solidFill>
                  <a:schemeClr val="bg1"/>
                </a:solidFill>
                <a:effectLst>
                  <a:outerShdw blurRad="38100" dist="38100" dir="2700000" algn="tl">
                    <a:srgbClr val="000000">
                      <a:alpha val="43137"/>
                    </a:srgbClr>
                  </a:outerShdw>
                </a:effectLst>
              </a:rPr>
              <a:t> </a:t>
            </a:r>
            <a:r>
              <a:rPr lang="en-US" sz="2800" b="1" dirty="0" err="1">
                <a:solidFill>
                  <a:schemeClr val="bg1"/>
                </a:solidFill>
                <a:effectLst>
                  <a:outerShdw blurRad="38100" dist="38100" dir="2700000" algn="tl">
                    <a:srgbClr val="000000">
                      <a:alpha val="43137"/>
                    </a:srgbClr>
                  </a:outerShdw>
                </a:effectLst>
              </a:rPr>
              <a:t>đạt</a:t>
            </a:r>
            <a:r>
              <a:rPr lang="en-US" sz="2800" b="1" dirty="0">
                <a:solidFill>
                  <a:schemeClr val="bg1"/>
                </a:solidFill>
                <a:effectLst>
                  <a:outerShdw blurRad="38100" dist="38100" dir="2700000" algn="tl">
                    <a:srgbClr val="000000">
                      <a:alpha val="43137"/>
                    </a:srgbClr>
                  </a:outerShdw>
                </a:effectLst>
              </a:rPr>
              <a:t> </a:t>
            </a:r>
            <a:r>
              <a:rPr lang="en-US" sz="2800" b="1" dirty="0" err="1">
                <a:solidFill>
                  <a:schemeClr val="bg1"/>
                </a:solidFill>
                <a:effectLst>
                  <a:outerShdw blurRad="38100" dist="38100" dir="2700000" algn="tl">
                    <a:srgbClr val="000000">
                      <a:alpha val="43137"/>
                    </a:srgbClr>
                  </a:outerShdw>
                </a:effectLst>
              </a:rPr>
              <a:t>được</a:t>
            </a:r>
            <a:r>
              <a:rPr lang="en-US" sz="2800" b="1" dirty="0">
                <a:solidFill>
                  <a:schemeClr val="bg1"/>
                </a:solidFill>
                <a:effectLst>
                  <a:outerShdw blurRad="38100" dist="38100" dir="2700000" algn="tl">
                    <a:srgbClr val="000000">
                      <a:alpha val="43137"/>
                    </a:srgbClr>
                  </a:outerShdw>
                </a:effectLst>
              </a:rPr>
              <a:t>:</a:t>
            </a:r>
          </a:p>
          <a:p>
            <a:pPr marL="1257300" lvl="2" indent="-342900">
              <a:buFont typeface="Courier New" panose="02070309020205020404" pitchFamily="49" charset="0"/>
              <a:buChar char="o"/>
            </a:pPr>
            <a:r>
              <a:rPr lang="en-US" sz="2200" dirty="0" err="1">
                <a:solidFill>
                  <a:schemeClr val="bg1"/>
                </a:solidFill>
              </a:rPr>
              <a:t>Chưa</a:t>
            </a:r>
            <a:r>
              <a:rPr lang="en-US" sz="2200" dirty="0">
                <a:solidFill>
                  <a:schemeClr val="bg1"/>
                </a:solidFill>
              </a:rPr>
              <a:t> </a:t>
            </a:r>
            <a:r>
              <a:rPr lang="en-US" sz="2200" dirty="0" err="1">
                <a:solidFill>
                  <a:schemeClr val="bg1"/>
                </a:solidFill>
              </a:rPr>
              <a:t>làm</a:t>
            </a:r>
            <a:r>
              <a:rPr lang="en-US" sz="2200" dirty="0">
                <a:solidFill>
                  <a:schemeClr val="bg1"/>
                </a:solidFill>
              </a:rPr>
              <a:t> </a:t>
            </a:r>
            <a:r>
              <a:rPr lang="en-US" sz="2200" dirty="0" err="1">
                <a:solidFill>
                  <a:schemeClr val="bg1"/>
                </a:solidFill>
              </a:rPr>
              <a:t>được</a:t>
            </a:r>
            <a:r>
              <a:rPr lang="en-US" sz="2200" dirty="0">
                <a:solidFill>
                  <a:schemeClr val="bg1"/>
                </a:solidFill>
              </a:rPr>
              <a:t> </a:t>
            </a:r>
            <a:r>
              <a:rPr lang="en-US" sz="2200" dirty="0" err="1">
                <a:solidFill>
                  <a:schemeClr val="bg1"/>
                </a:solidFill>
              </a:rPr>
              <a:t>sản</a:t>
            </a:r>
            <a:r>
              <a:rPr lang="en-US" sz="2200" dirty="0">
                <a:solidFill>
                  <a:schemeClr val="bg1"/>
                </a:solidFill>
              </a:rPr>
              <a:t> </a:t>
            </a:r>
            <a:r>
              <a:rPr lang="en-US" sz="2200" dirty="0" err="1">
                <a:solidFill>
                  <a:schemeClr val="bg1"/>
                </a:solidFill>
              </a:rPr>
              <a:t>phẩm</a:t>
            </a:r>
            <a:r>
              <a:rPr lang="en-US" sz="2200" dirty="0">
                <a:solidFill>
                  <a:schemeClr val="bg1"/>
                </a:solidFill>
              </a:rPr>
              <a:t> </a:t>
            </a:r>
            <a:r>
              <a:rPr lang="en-US" sz="2200" dirty="0" err="1">
                <a:solidFill>
                  <a:schemeClr val="bg1"/>
                </a:solidFill>
              </a:rPr>
              <a:t>thật</a:t>
            </a:r>
            <a:r>
              <a:rPr lang="en-US" sz="2200" dirty="0">
                <a:solidFill>
                  <a:schemeClr val="bg1"/>
                </a:solidFill>
              </a:rPr>
              <a:t>.</a:t>
            </a:r>
          </a:p>
          <a:p>
            <a:pPr marL="1257300" lvl="2" indent="-342900">
              <a:buFont typeface="Courier New" panose="02070309020205020404" pitchFamily="49" charset="0"/>
              <a:buChar char="o"/>
            </a:pPr>
            <a:endParaRPr lang="en-US" sz="2200" dirty="0">
              <a:solidFill>
                <a:schemeClr val="bg1"/>
              </a:solidFill>
            </a:endParaRPr>
          </a:p>
          <a:p>
            <a:pPr marL="1257300" lvl="2" indent="-342900">
              <a:buFont typeface="Courier New" panose="02070309020205020404" pitchFamily="49" charset="0"/>
              <a:buChar char="o"/>
            </a:pPr>
            <a:endParaRPr lang="en-US" sz="2200" dirty="0">
              <a:solidFill>
                <a:schemeClr val="bg1"/>
              </a:solidFill>
            </a:endParaRPr>
          </a:p>
        </p:txBody>
      </p:sp>
      <p:sp>
        <p:nvSpPr>
          <p:cNvPr id="7" name="TextBox 6">
            <a:extLst>
              <a:ext uri="{FF2B5EF4-FFF2-40B4-BE49-F238E27FC236}">
                <a16:creationId xmlns:a16="http://schemas.microsoft.com/office/drawing/2014/main" id="{C6FFF163-4746-4918-B420-C662BA10946D}"/>
              </a:ext>
            </a:extLst>
          </p:cNvPr>
          <p:cNvSpPr txBox="1"/>
          <p:nvPr/>
        </p:nvSpPr>
        <p:spPr>
          <a:xfrm>
            <a:off x="283839" y="1120676"/>
            <a:ext cx="6182590" cy="2739211"/>
          </a:xfrm>
          <a:prstGeom prst="rect">
            <a:avLst/>
          </a:prstGeom>
          <a:noFill/>
        </p:spPr>
        <p:txBody>
          <a:bodyPr wrap="square">
            <a:spAutoFit/>
          </a:bodyPr>
          <a:lstStyle/>
          <a:p>
            <a:pPr marL="914400" lvl="1" indent="-457200">
              <a:buFont typeface="Wingdings" panose="05000000000000000000" pitchFamily="2" charset="2"/>
              <a:buChar char="q"/>
            </a:pPr>
            <a:r>
              <a:rPr lang="en-US" sz="2800" b="1" dirty="0" err="1">
                <a:solidFill>
                  <a:schemeClr val="bg1"/>
                </a:solidFill>
                <a:effectLst>
                  <a:outerShdw blurRad="38100" dist="38100" dir="2700000" algn="tl">
                    <a:srgbClr val="000000">
                      <a:alpha val="43137"/>
                    </a:srgbClr>
                  </a:outerShdw>
                </a:effectLst>
              </a:rPr>
              <a:t>Ưu</a:t>
            </a:r>
            <a:r>
              <a:rPr lang="en-US" sz="2800" b="1" dirty="0">
                <a:solidFill>
                  <a:schemeClr val="bg1"/>
                </a:solidFill>
                <a:effectLst>
                  <a:outerShdw blurRad="38100" dist="38100" dir="2700000" algn="tl">
                    <a:srgbClr val="000000">
                      <a:alpha val="43137"/>
                    </a:srgbClr>
                  </a:outerShdw>
                </a:effectLst>
              </a:rPr>
              <a:t> </a:t>
            </a:r>
            <a:r>
              <a:rPr lang="en-US" sz="2800" b="1" dirty="0" err="1">
                <a:solidFill>
                  <a:schemeClr val="bg1"/>
                </a:solidFill>
                <a:effectLst>
                  <a:outerShdw blurRad="38100" dist="38100" dir="2700000" algn="tl">
                    <a:srgbClr val="000000">
                      <a:alpha val="43137"/>
                    </a:srgbClr>
                  </a:outerShdw>
                </a:effectLst>
              </a:rPr>
              <a:t>điểm</a:t>
            </a:r>
            <a:r>
              <a:rPr lang="en-US" sz="2800" b="1" dirty="0">
                <a:solidFill>
                  <a:schemeClr val="bg1"/>
                </a:solidFill>
                <a:effectLst>
                  <a:outerShdw blurRad="38100" dist="38100" dir="2700000" algn="tl">
                    <a:srgbClr val="000000">
                      <a:alpha val="43137"/>
                    </a:srgbClr>
                  </a:outerShdw>
                </a:effectLst>
              </a:rPr>
              <a:t>:</a:t>
            </a:r>
          </a:p>
          <a:p>
            <a:pPr marL="1257300" lvl="2" indent="-342900">
              <a:buFont typeface="Courier New" panose="02070309020205020404" pitchFamily="49" charset="0"/>
              <a:buChar char="o"/>
            </a:pPr>
            <a:r>
              <a:rPr lang="en-US" sz="2200" dirty="0" err="1">
                <a:solidFill>
                  <a:schemeClr val="bg1"/>
                </a:solidFill>
              </a:rPr>
              <a:t>Dễ</a:t>
            </a:r>
            <a:r>
              <a:rPr lang="en-US" sz="2200" dirty="0">
                <a:solidFill>
                  <a:schemeClr val="bg1"/>
                </a:solidFill>
              </a:rPr>
              <a:t> </a:t>
            </a:r>
            <a:r>
              <a:rPr lang="en-US" sz="2200" dirty="0" err="1">
                <a:solidFill>
                  <a:schemeClr val="bg1"/>
                </a:solidFill>
              </a:rPr>
              <a:t>sử</a:t>
            </a:r>
            <a:r>
              <a:rPr lang="en-US" sz="2200" dirty="0">
                <a:solidFill>
                  <a:schemeClr val="bg1"/>
                </a:solidFill>
              </a:rPr>
              <a:t> </a:t>
            </a:r>
            <a:r>
              <a:rPr lang="en-US" sz="2200" dirty="0" err="1">
                <a:solidFill>
                  <a:schemeClr val="bg1"/>
                </a:solidFill>
              </a:rPr>
              <a:t>dụng</a:t>
            </a:r>
            <a:r>
              <a:rPr lang="en-US" sz="2200" dirty="0">
                <a:solidFill>
                  <a:schemeClr val="bg1"/>
                </a:solidFill>
              </a:rPr>
              <a:t>, </a:t>
            </a:r>
            <a:r>
              <a:rPr lang="en-US" sz="2200" dirty="0" err="1">
                <a:solidFill>
                  <a:schemeClr val="bg1"/>
                </a:solidFill>
              </a:rPr>
              <a:t>giảm</a:t>
            </a:r>
            <a:r>
              <a:rPr lang="en-US" sz="2200" dirty="0">
                <a:solidFill>
                  <a:schemeClr val="bg1"/>
                </a:solidFill>
              </a:rPr>
              <a:t> </a:t>
            </a:r>
            <a:r>
              <a:rPr lang="en-US" sz="2200" dirty="0" err="1">
                <a:solidFill>
                  <a:schemeClr val="bg1"/>
                </a:solidFill>
              </a:rPr>
              <a:t>công</a:t>
            </a:r>
            <a:r>
              <a:rPr lang="en-US" sz="2200" dirty="0">
                <a:solidFill>
                  <a:schemeClr val="bg1"/>
                </a:solidFill>
              </a:rPr>
              <a:t> </a:t>
            </a:r>
            <a:r>
              <a:rPr lang="en-US" sz="2200" dirty="0" err="1">
                <a:solidFill>
                  <a:schemeClr val="bg1"/>
                </a:solidFill>
              </a:rPr>
              <a:t>sức</a:t>
            </a:r>
            <a:r>
              <a:rPr lang="en-US" sz="2200" dirty="0">
                <a:solidFill>
                  <a:schemeClr val="bg1"/>
                </a:solidFill>
              </a:rPr>
              <a:t> </a:t>
            </a:r>
            <a:r>
              <a:rPr lang="en-US" sz="2200" dirty="0" err="1">
                <a:solidFill>
                  <a:schemeClr val="bg1"/>
                </a:solidFill>
              </a:rPr>
              <a:t>lao</a:t>
            </a:r>
            <a:r>
              <a:rPr lang="en-US" sz="2200" dirty="0">
                <a:solidFill>
                  <a:schemeClr val="bg1"/>
                </a:solidFill>
              </a:rPr>
              <a:t> </a:t>
            </a:r>
            <a:r>
              <a:rPr lang="en-US" sz="2200" dirty="0" err="1">
                <a:solidFill>
                  <a:schemeClr val="bg1"/>
                </a:solidFill>
              </a:rPr>
              <a:t>động</a:t>
            </a:r>
            <a:r>
              <a:rPr lang="en-US" sz="2200" dirty="0">
                <a:solidFill>
                  <a:schemeClr val="bg1"/>
                </a:solidFill>
              </a:rPr>
              <a:t>.</a:t>
            </a:r>
          </a:p>
          <a:p>
            <a:pPr marL="1257300" lvl="2" indent="-342900">
              <a:buFont typeface="Courier New" panose="02070309020205020404" pitchFamily="49" charset="0"/>
              <a:buChar char="o"/>
            </a:pPr>
            <a:r>
              <a:rPr lang="en-US" sz="2200" dirty="0" err="1">
                <a:solidFill>
                  <a:schemeClr val="bg1"/>
                </a:solidFill>
              </a:rPr>
              <a:t>Tăng</a:t>
            </a:r>
            <a:r>
              <a:rPr lang="en-US" sz="2200" dirty="0">
                <a:solidFill>
                  <a:schemeClr val="bg1"/>
                </a:solidFill>
              </a:rPr>
              <a:t> </a:t>
            </a:r>
            <a:r>
              <a:rPr lang="en-US" sz="2200" dirty="0" err="1">
                <a:solidFill>
                  <a:schemeClr val="bg1"/>
                </a:solidFill>
              </a:rPr>
              <a:t>năng</a:t>
            </a:r>
            <a:r>
              <a:rPr lang="en-US" sz="2200" dirty="0">
                <a:solidFill>
                  <a:schemeClr val="bg1"/>
                </a:solidFill>
              </a:rPr>
              <a:t> </a:t>
            </a:r>
            <a:r>
              <a:rPr lang="en-US" sz="2200" dirty="0" err="1">
                <a:solidFill>
                  <a:schemeClr val="bg1"/>
                </a:solidFill>
              </a:rPr>
              <a:t>suất</a:t>
            </a:r>
            <a:r>
              <a:rPr lang="en-US" sz="2200" dirty="0">
                <a:solidFill>
                  <a:schemeClr val="bg1"/>
                </a:solidFill>
              </a:rPr>
              <a:t> </a:t>
            </a:r>
            <a:r>
              <a:rPr lang="en-US" sz="2200" dirty="0" err="1">
                <a:solidFill>
                  <a:schemeClr val="bg1"/>
                </a:solidFill>
              </a:rPr>
              <a:t>và</a:t>
            </a:r>
            <a:r>
              <a:rPr lang="en-US" sz="2200" dirty="0">
                <a:solidFill>
                  <a:schemeClr val="bg1"/>
                </a:solidFill>
              </a:rPr>
              <a:t> </a:t>
            </a:r>
            <a:r>
              <a:rPr lang="en-US" sz="2200" dirty="0" err="1">
                <a:solidFill>
                  <a:schemeClr val="bg1"/>
                </a:solidFill>
              </a:rPr>
              <a:t>hiệu</a:t>
            </a:r>
            <a:r>
              <a:rPr lang="en-US" sz="2200" dirty="0">
                <a:solidFill>
                  <a:schemeClr val="bg1"/>
                </a:solidFill>
              </a:rPr>
              <a:t> </a:t>
            </a:r>
            <a:r>
              <a:rPr lang="en-US" sz="2200" dirty="0" err="1">
                <a:solidFill>
                  <a:schemeClr val="bg1"/>
                </a:solidFill>
              </a:rPr>
              <a:t>quả</a:t>
            </a:r>
            <a:r>
              <a:rPr lang="en-US" sz="2200" dirty="0">
                <a:solidFill>
                  <a:schemeClr val="bg1"/>
                </a:solidFill>
              </a:rPr>
              <a:t> </a:t>
            </a:r>
            <a:r>
              <a:rPr lang="en-US" sz="2200" dirty="0" err="1">
                <a:solidFill>
                  <a:schemeClr val="bg1"/>
                </a:solidFill>
              </a:rPr>
              <a:t>công</a:t>
            </a:r>
            <a:r>
              <a:rPr lang="en-US" sz="2200" dirty="0">
                <a:solidFill>
                  <a:schemeClr val="bg1"/>
                </a:solidFill>
              </a:rPr>
              <a:t> </a:t>
            </a:r>
            <a:r>
              <a:rPr lang="en-US" sz="2200" dirty="0" err="1">
                <a:solidFill>
                  <a:schemeClr val="bg1"/>
                </a:solidFill>
              </a:rPr>
              <a:t>việc</a:t>
            </a:r>
            <a:r>
              <a:rPr lang="en-US" sz="2200" dirty="0">
                <a:solidFill>
                  <a:schemeClr val="bg1"/>
                </a:solidFill>
              </a:rPr>
              <a:t>.</a:t>
            </a:r>
          </a:p>
          <a:p>
            <a:pPr marL="1257300" lvl="2" indent="-342900">
              <a:buFont typeface="Courier New" panose="02070309020205020404" pitchFamily="49" charset="0"/>
              <a:buChar char="o"/>
            </a:pPr>
            <a:r>
              <a:rPr lang="en-US" sz="2200" dirty="0" err="1">
                <a:solidFill>
                  <a:schemeClr val="bg1"/>
                </a:solidFill>
              </a:rPr>
              <a:t>Giá</a:t>
            </a:r>
            <a:r>
              <a:rPr lang="en-US" sz="2200" dirty="0">
                <a:solidFill>
                  <a:schemeClr val="bg1"/>
                </a:solidFill>
              </a:rPr>
              <a:t> </a:t>
            </a:r>
            <a:r>
              <a:rPr lang="en-US" sz="2200" dirty="0" err="1">
                <a:solidFill>
                  <a:schemeClr val="bg1"/>
                </a:solidFill>
              </a:rPr>
              <a:t>thành</a:t>
            </a:r>
            <a:r>
              <a:rPr lang="en-US" sz="2200" dirty="0">
                <a:solidFill>
                  <a:schemeClr val="bg1"/>
                </a:solidFill>
              </a:rPr>
              <a:t> </a:t>
            </a:r>
            <a:r>
              <a:rPr lang="en-US" sz="2200" dirty="0" err="1">
                <a:solidFill>
                  <a:schemeClr val="bg1"/>
                </a:solidFill>
              </a:rPr>
              <a:t>sản</a:t>
            </a:r>
            <a:r>
              <a:rPr lang="en-US" sz="2200" dirty="0">
                <a:solidFill>
                  <a:schemeClr val="bg1"/>
                </a:solidFill>
              </a:rPr>
              <a:t> </a:t>
            </a:r>
            <a:r>
              <a:rPr lang="en-US" sz="2200" dirty="0" err="1">
                <a:solidFill>
                  <a:schemeClr val="bg1"/>
                </a:solidFill>
              </a:rPr>
              <a:t>phẩm</a:t>
            </a:r>
            <a:r>
              <a:rPr lang="en-US" sz="2200" dirty="0">
                <a:solidFill>
                  <a:schemeClr val="bg1"/>
                </a:solidFill>
              </a:rPr>
              <a:t> </a:t>
            </a:r>
            <a:r>
              <a:rPr lang="en-US" sz="2200" dirty="0" err="1">
                <a:solidFill>
                  <a:schemeClr val="bg1"/>
                </a:solidFill>
              </a:rPr>
              <a:t>thấp</a:t>
            </a:r>
            <a:r>
              <a:rPr lang="en-US" sz="2200" dirty="0">
                <a:solidFill>
                  <a:schemeClr val="bg1"/>
                </a:solidFill>
              </a:rPr>
              <a:t>.</a:t>
            </a:r>
          </a:p>
          <a:p>
            <a:pPr marL="914400" lvl="1" indent="-457200">
              <a:buFont typeface="Wingdings" panose="05000000000000000000" pitchFamily="2" charset="2"/>
              <a:buChar char="q"/>
            </a:pPr>
            <a:endParaRPr lang="en-US" sz="2800" b="1" dirty="0">
              <a:solidFill>
                <a:schemeClr val="bg1"/>
              </a:solidFill>
              <a:effectLst>
                <a:outerShdw blurRad="38100" dist="38100" dir="2700000" algn="tl">
                  <a:srgbClr val="000000">
                    <a:alpha val="43137"/>
                  </a:srgbClr>
                </a:outerShdw>
              </a:effectLst>
            </a:endParaRPr>
          </a:p>
          <a:p>
            <a:pPr marL="914400" lvl="1" indent="-457200">
              <a:buFont typeface="Wingdings" panose="05000000000000000000" pitchFamily="2" charset="2"/>
              <a:buChar char="q"/>
            </a:pPr>
            <a:r>
              <a:rPr lang="en-US" sz="2800" b="1" dirty="0" err="1">
                <a:solidFill>
                  <a:schemeClr val="bg1"/>
                </a:solidFill>
                <a:effectLst>
                  <a:outerShdw blurRad="38100" dist="38100" dir="2700000" algn="tl">
                    <a:srgbClr val="000000">
                      <a:alpha val="43137"/>
                    </a:srgbClr>
                  </a:outerShdw>
                </a:effectLst>
              </a:rPr>
              <a:t>Nhược</a:t>
            </a:r>
            <a:r>
              <a:rPr lang="en-US" sz="2800" b="1" dirty="0">
                <a:solidFill>
                  <a:schemeClr val="bg1"/>
                </a:solidFill>
                <a:effectLst>
                  <a:outerShdw blurRad="38100" dist="38100" dir="2700000" algn="tl">
                    <a:srgbClr val="000000">
                      <a:alpha val="43137"/>
                    </a:srgbClr>
                  </a:outerShdw>
                </a:effectLst>
              </a:rPr>
              <a:t> </a:t>
            </a:r>
            <a:r>
              <a:rPr lang="en-US" sz="2800" b="1" dirty="0" err="1">
                <a:solidFill>
                  <a:schemeClr val="bg1"/>
                </a:solidFill>
                <a:effectLst>
                  <a:outerShdw blurRad="38100" dist="38100" dir="2700000" algn="tl">
                    <a:srgbClr val="000000">
                      <a:alpha val="43137"/>
                    </a:srgbClr>
                  </a:outerShdw>
                </a:effectLst>
              </a:rPr>
              <a:t>điểm</a:t>
            </a:r>
            <a:r>
              <a:rPr lang="en-US" sz="2800" b="1" dirty="0">
                <a:solidFill>
                  <a:schemeClr val="bg1"/>
                </a:solidFill>
                <a:effectLst>
                  <a:outerShdw blurRad="38100" dist="38100" dir="2700000" algn="tl">
                    <a:srgbClr val="000000">
                      <a:alpha val="43137"/>
                    </a:srgbClr>
                  </a:outerShdw>
                </a:effectLst>
              </a:rPr>
              <a:t>:</a:t>
            </a:r>
          </a:p>
          <a:p>
            <a:pPr marL="1257300" lvl="2" indent="-342900">
              <a:buFont typeface="Courier New" panose="02070309020205020404" pitchFamily="49" charset="0"/>
              <a:buChar char="o"/>
            </a:pPr>
            <a:r>
              <a:rPr lang="en-US" sz="2200" dirty="0" err="1">
                <a:solidFill>
                  <a:schemeClr val="bg1"/>
                </a:solidFill>
              </a:rPr>
              <a:t>Phụ</a:t>
            </a:r>
            <a:r>
              <a:rPr lang="en-US" sz="2200" dirty="0">
                <a:solidFill>
                  <a:schemeClr val="bg1"/>
                </a:solidFill>
              </a:rPr>
              <a:t> </a:t>
            </a:r>
            <a:r>
              <a:rPr lang="en-US" sz="2200" dirty="0" err="1">
                <a:solidFill>
                  <a:schemeClr val="bg1"/>
                </a:solidFill>
              </a:rPr>
              <a:t>thuộc</a:t>
            </a:r>
            <a:r>
              <a:rPr lang="en-US" sz="2200" dirty="0">
                <a:solidFill>
                  <a:schemeClr val="bg1"/>
                </a:solidFill>
              </a:rPr>
              <a:t> </a:t>
            </a:r>
            <a:r>
              <a:rPr lang="en-US" sz="2200" dirty="0" err="1">
                <a:solidFill>
                  <a:schemeClr val="bg1"/>
                </a:solidFill>
              </a:rPr>
              <a:t>vào</a:t>
            </a:r>
            <a:r>
              <a:rPr lang="en-US" sz="2200" dirty="0">
                <a:solidFill>
                  <a:schemeClr val="bg1"/>
                </a:solidFill>
              </a:rPr>
              <a:t> </a:t>
            </a:r>
            <a:r>
              <a:rPr lang="en-US" sz="2200" dirty="0" err="1">
                <a:solidFill>
                  <a:schemeClr val="bg1"/>
                </a:solidFill>
              </a:rPr>
              <a:t>tốc</a:t>
            </a:r>
            <a:r>
              <a:rPr lang="en-US" sz="2200" dirty="0">
                <a:solidFill>
                  <a:schemeClr val="bg1"/>
                </a:solidFill>
              </a:rPr>
              <a:t> </a:t>
            </a:r>
            <a:r>
              <a:rPr lang="en-US" sz="2200" dirty="0" err="1">
                <a:solidFill>
                  <a:schemeClr val="bg1"/>
                </a:solidFill>
              </a:rPr>
              <a:t>độ</a:t>
            </a:r>
            <a:r>
              <a:rPr lang="en-US" sz="2200" dirty="0">
                <a:solidFill>
                  <a:schemeClr val="bg1"/>
                </a:solidFill>
              </a:rPr>
              <a:t> </a:t>
            </a:r>
            <a:r>
              <a:rPr lang="en-US" sz="2200" dirty="0" err="1">
                <a:solidFill>
                  <a:schemeClr val="bg1"/>
                </a:solidFill>
              </a:rPr>
              <a:t>mạng</a:t>
            </a:r>
            <a:r>
              <a:rPr lang="en-US" sz="2200" dirty="0">
                <a:solidFill>
                  <a:schemeClr val="bg1"/>
                </a:solidFill>
              </a:rPr>
              <a:t>, Sever.</a:t>
            </a:r>
            <a:endParaRPr lang="en-US" sz="2200" b="1" dirty="0">
              <a:solidFill>
                <a:schemeClr val="bg1"/>
              </a:solidFill>
            </a:endParaRPr>
          </a:p>
        </p:txBody>
      </p:sp>
    </p:spTree>
    <p:extLst>
      <p:ext uri="{BB962C8B-B14F-4D97-AF65-F5344CB8AC3E}">
        <p14:creationId xmlns:p14="http://schemas.microsoft.com/office/powerpoint/2010/main" val="195452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1000"/>
                                        <p:tgtEl>
                                          <p:spTgt spid="6">
                                            <p:txEl>
                                              <p:pRg st="2" end="2"/>
                                            </p:txEl>
                                          </p:spTgt>
                                        </p:tgtEl>
                                      </p:cBhvr>
                                    </p:animEffect>
                                    <p:anim calcmode="lin" valueType="num">
                                      <p:cBhvr>
                                        <p:cTn id="8"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1000"/>
                                        <p:tgtEl>
                                          <p:spTgt spid="6">
                                            <p:txEl>
                                              <p:pRg st="3" end="3"/>
                                            </p:txEl>
                                          </p:spTgt>
                                        </p:tgtEl>
                                      </p:cBhvr>
                                    </p:animEffect>
                                    <p:anim calcmode="lin" valueType="num">
                                      <p:cBhvr>
                                        <p:cTn id="13"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1000"/>
                                        <p:tgtEl>
                                          <p:spTgt spid="6">
                                            <p:txEl>
                                              <p:pRg st="4" end="4"/>
                                            </p:txEl>
                                          </p:spTgt>
                                        </p:tgtEl>
                                      </p:cBhvr>
                                    </p:animEffect>
                                    <p:anim calcmode="lin" valueType="num">
                                      <p:cBhvr>
                                        <p:cTn id="18"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
                                            <p:txEl>
                                              <p:pRg st="6" end="6"/>
                                            </p:txEl>
                                          </p:spTgt>
                                        </p:tgtEl>
                                        <p:attrNameLst>
                                          <p:attrName>style.visibility</p:attrName>
                                        </p:attrNameLst>
                                      </p:cBhvr>
                                      <p:to>
                                        <p:strVal val="visible"/>
                                      </p:to>
                                    </p:set>
                                    <p:animEffect transition="in" filter="fade">
                                      <p:cBhvr>
                                        <p:cTn id="24" dur="1000"/>
                                        <p:tgtEl>
                                          <p:spTgt spid="6">
                                            <p:txEl>
                                              <p:pRg st="6" end="6"/>
                                            </p:txEl>
                                          </p:spTgt>
                                        </p:tgtEl>
                                      </p:cBhvr>
                                    </p:animEffect>
                                    <p:anim calcmode="lin" valueType="num">
                                      <p:cBhvr>
                                        <p:cTn id="25"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6" end="6"/>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animEffect transition="in" filter="fade">
                                      <p:cBhvr>
                                        <p:cTn id="29" dur="1000"/>
                                        <p:tgtEl>
                                          <p:spTgt spid="6">
                                            <p:txEl>
                                              <p:pRg st="7" end="7"/>
                                            </p:txEl>
                                          </p:spTgt>
                                        </p:tgtEl>
                                      </p:cBhvr>
                                    </p:animEffect>
                                    <p:anim calcmode="lin" valueType="num">
                                      <p:cBhvr>
                                        <p:cTn id="30"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1"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xit" presetSubtype="0" fill="hold" nodeType="clickEffect">
                                  <p:stCondLst>
                                    <p:cond delay="0"/>
                                  </p:stCondLst>
                                  <p:childTnLst>
                                    <p:animEffect transition="out" filter="fade">
                                      <p:cBhvr>
                                        <p:cTn id="35" dur="1000"/>
                                        <p:tgtEl>
                                          <p:spTgt spid="6">
                                            <p:txEl>
                                              <p:pRg st="2" end="2"/>
                                            </p:txEl>
                                          </p:spTgt>
                                        </p:tgtEl>
                                      </p:cBhvr>
                                    </p:animEffect>
                                    <p:anim calcmode="lin" valueType="num">
                                      <p:cBhvr>
                                        <p:cTn id="36" dur="1000"/>
                                        <p:tgtEl>
                                          <p:spTgt spid="6">
                                            <p:txEl>
                                              <p:pRg st="2" end="2"/>
                                            </p:txEl>
                                          </p:spTgt>
                                        </p:tgtEl>
                                        <p:attrNameLst>
                                          <p:attrName>ppt_x</p:attrName>
                                        </p:attrNameLst>
                                      </p:cBhvr>
                                      <p:tavLst>
                                        <p:tav tm="0">
                                          <p:val>
                                            <p:strVal val="ppt_x"/>
                                          </p:val>
                                        </p:tav>
                                        <p:tav tm="100000">
                                          <p:val>
                                            <p:strVal val="ppt_x"/>
                                          </p:val>
                                        </p:tav>
                                      </p:tavLst>
                                    </p:anim>
                                    <p:anim calcmode="lin" valueType="num">
                                      <p:cBhvr>
                                        <p:cTn id="37" dur="1000"/>
                                        <p:tgtEl>
                                          <p:spTgt spid="6">
                                            <p:txEl>
                                              <p:pRg st="2" end="2"/>
                                            </p:txEl>
                                          </p:spTgt>
                                        </p:tgtEl>
                                        <p:attrNameLst>
                                          <p:attrName>ppt_y</p:attrName>
                                        </p:attrNameLst>
                                      </p:cBhvr>
                                      <p:tavLst>
                                        <p:tav tm="0">
                                          <p:val>
                                            <p:strVal val="ppt_y"/>
                                          </p:val>
                                        </p:tav>
                                        <p:tav tm="100000">
                                          <p:val>
                                            <p:strVal val="ppt_y+.1"/>
                                          </p:val>
                                        </p:tav>
                                      </p:tavLst>
                                    </p:anim>
                                    <p:set>
                                      <p:cBhvr>
                                        <p:cTn id="38" dur="1" fill="hold">
                                          <p:stCondLst>
                                            <p:cond delay="999"/>
                                          </p:stCondLst>
                                        </p:cTn>
                                        <p:tgtEl>
                                          <p:spTgt spid="6">
                                            <p:txEl>
                                              <p:pRg st="2" end="2"/>
                                            </p:txEl>
                                          </p:spTgt>
                                        </p:tgtEl>
                                        <p:attrNameLst>
                                          <p:attrName>style.visibility</p:attrName>
                                        </p:attrNameLst>
                                      </p:cBhvr>
                                      <p:to>
                                        <p:strVal val="hidden"/>
                                      </p:to>
                                    </p:set>
                                  </p:childTnLst>
                                </p:cTn>
                              </p:par>
                              <p:par>
                                <p:cTn id="39" presetID="42" presetClass="exit" presetSubtype="0" fill="hold" nodeType="withEffect">
                                  <p:stCondLst>
                                    <p:cond delay="0"/>
                                  </p:stCondLst>
                                  <p:childTnLst>
                                    <p:animEffect transition="out" filter="fade">
                                      <p:cBhvr>
                                        <p:cTn id="40" dur="1000"/>
                                        <p:tgtEl>
                                          <p:spTgt spid="6">
                                            <p:txEl>
                                              <p:pRg st="3" end="3"/>
                                            </p:txEl>
                                          </p:spTgt>
                                        </p:tgtEl>
                                      </p:cBhvr>
                                    </p:animEffect>
                                    <p:anim calcmode="lin" valueType="num">
                                      <p:cBhvr>
                                        <p:cTn id="41" dur="1000"/>
                                        <p:tgtEl>
                                          <p:spTgt spid="6">
                                            <p:txEl>
                                              <p:pRg st="3" end="3"/>
                                            </p:txEl>
                                          </p:spTgt>
                                        </p:tgtEl>
                                        <p:attrNameLst>
                                          <p:attrName>ppt_x</p:attrName>
                                        </p:attrNameLst>
                                      </p:cBhvr>
                                      <p:tavLst>
                                        <p:tav tm="0">
                                          <p:val>
                                            <p:strVal val="ppt_x"/>
                                          </p:val>
                                        </p:tav>
                                        <p:tav tm="100000">
                                          <p:val>
                                            <p:strVal val="ppt_x"/>
                                          </p:val>
                                        </p:tav>
                                      </p:tavLst>
                                    </p:anim>
                                    <p:anim calcmode="lin" valueType="num">
                                      <p:cBhvr>
                                        <p:cTn id="42" dur="1000"/>
                                        <p:tgtEl>
                                          <p:spTgt spid="6">
                                            <p:txEl>
                                              <p:pRg st="3" end="3"/>
                                            </p:txEl>
                                          </p:spTgt>
                                        </p:tgtEl>
                                        <p:attrNameLst>
                                          <p:attrName>ppt_y</p:attrName>
                                        </p:attrNameLst>
                                      </p:cBhvr>
                                      <p:tavLst>
                                        <p:tav tm="0">
                                          <p:val>
                                            <p:strVal val="ppt_y"/>
                                          </p:val>
                                        </p:tav>
                                        <p:tav tm="100000">
                                          <p:val>
                                            <p:strVal val="ppt_y+.1"/>
                                          </p:val>
                                        </p:tav>
                                      </p:tavLst>
                                    </p:anim>
                                    <p:set>
                                      <p:cBhvr>
                                        <p:cTn id="43" dur="1" fill="hold">
                                          <p:stCondLst>
                                            <p:cond delay="999"/>
                                          </p:stCondLst>
                                        </p:cTn>
                                        <p:tgtEl>
                                          <p:spTgt spid="6">
                                            <p:txEl>
                                              <p:pRg st="3" end="3"/>
                                            </p:txEl>
                                          </p:spTgt>
                                        </p:tgtEl>
                                        <p:attrNameLst>
                                          <p:attrName>style.visibility</p:attrName>
                                        </p:attrNameLst>
                                      </p:cBhvr>
                                      <p:to>
                                        <p:strVal val="hidden"/>
                                      </p:to>
                                    </p:set>
                                  </p:childTnLst>
                                </p:cTn>
                              </p:par>
                              <p:par>
                                <p:cTn id="44" presetID="42" presetClass="exit" presetSubtype="0" fill="hold" nodeType="withEffect">
                                  <p:stCondLst>
                                    <p:cond delay="0"/>
                                  </p:stCondLst>
                                  <p:childTnLst>
                                    <p:animEffect transition="out" filter="fade">
                                      <p:cBhvr>
                                        <p:cTn id="45" dur="1000"/>
                                        <p:tgtEl>
                                          <p:spTgt spid="6">
                                            <p:txEl>
                                              <p:pRg st="4" end="4"/>
                                            </p:txEl>
                                          </p:spTgt>
                                        </p:tgtEl>
                                      </p:cBhvr>
                                    </p:animEffect>
                                    <p:anim calcmode="lin" valueType="num">
                                      <p:cBhvr>
                                        <p:cTn id="46" dur="1000"/>
                                        <p:tgtEl>
                                          <p:spTgt spid="6">
                                            <p:txEl>
                                              <p:pRg st="4" end="4"/>
                                            </p:txEl>
                                          </p:spTgt>
                                        </p:tgtEl>
                                        <p:attrNameLst>
                                          <p:attrName>ppt_x</p:attrName>
                                        </p:attrNameLst>
                                      </p:cBhvr>
                                      <p:tavLst>
                                        <p:tav tm="0">
                                          <p:val>
                                            <p:strVal val="ppt_x"/>
                                          </p:val>
                                        </p:tav>
                                        <p:tav tm="100000">
                                          <p:val>
                                            <p:strVal val="ppt_x"/>
                                          </p:val>
                                        </p:tav>
                                      </p:tavLst>
                                    </p:anim>
                                    <p:anim calcmode="lin" valueType="num">
                                      <p:cBhvr>
                                        <p:cTn id="47" dur="1000"/>
                                        <p:tgtEl>
                                          <p:spTgt spid="6">
                                            <p:txEl>
                                              <p:pRg st="4" end="4"/>
                                            </p:txEl>
                                          </p:spTgt>
                                        </p:tgtEl>
                                        <p:attrNameLst>
                                          <p:attrName>ppt_y</p:attrName>
                                        </p:attrNameLst>
                                      </p:cBhvr>
                                      <p:tavLst>
                                        <p:tav tm="0">
                                          <p:val>
                                            <p:strVal val="ppt_y"/>
                                          </p:val>
                                        </p:tav>
                                        <p:tav tm="100000">
                                          <p:val>
                                            <p:strVal val="ppt_y+.1"/>
                                          </p:val>
                                        </p:tav>
                                      </p:tavLst>
                                    </p:anim>
                                    <p:set>
                                      <p:cBhvr>
                                        <p:cTn id="48" dur="1" fill="hold">
                                          <p:stCondLst>
                                            <p:cond delay="999"/>
                                          </p:stCondLst>
                                        </p:cTn>
                                        <p:tgtEl>
                                          <p:spTgt spid="6">
                                            <p:txEl>
                                              <p:pRg st="4" end="4"/>
                                            </p:txEl>
                                          </p:spTgt>
                                        </p:tgtEl>
                                        <p:attrNameLst>
                                          <p:attrName>style.visibility</p:attrName>
                                        </p:attrNameLst>
                                      </p:cBhvr>
                                      <p:to>
                                        <p:strVal val="hidden"/>
                                      </p:to>
                                    </p:set>
                                  </p:childTnLst>
                                </p:cTn>
                              </p:par>
                              <p:par>
                                <p:cTn id="49" presetID="42" presetClass="exit" presetSubtype="0" fill="hold" nodeType="withEffect">
                                  <p:stCondLst>
                                    <p:cond delay="0"/>
                                  </p:stCondLst>
                                  <p:childTnLst>
                                    <p:animEffect transition="out" filter="fade">
                                      <p:cBhvr>
                                        <p:cTn id="50" dur="1000"/>
                                        <p:tgtEl>
                                          <p:spTgt spid="6">
                                            <p:txEl>
                                              <p:pRg st="6" end="6"/>
                                            </p:txEl>
                                          </p:spTgt>
                                        </p:tgtEl>
                                      </p:cBhvr>
                                    </p:animEffect>
                                    <p:anim calcmode="lin" valueType="num">
                                      <p:cBhvr>
                                        <p:cTn id="51" dur="1000"/>
                                        <p:tgtEl>
                                          <p:spTgt spid="6">
                                            <p:txEl>
                                              <p:pRg st="6" end="6"/>
                                            </p:txEl>
                                          </p:spTgt>
                                        </p:tgtEl>
                                        <p:attrNameLst>
                                          <p:attrName>ppt_x</p:attrName>
                                        </p:attrNameLst>
                                      </p:cBhvr>
                                      <p:tavLst>
                                        <p:tav tm="0">
                                          <p:val>
                                            <p:strVal val="ppt_x"/>
                                          </p:val>
                                        </p:tav>
                                        <p:tav tm="100000">
                                          <p:val>
                                            <p:strVal val="ppt_x"/>
                                          </p:val>
                                        </p:tav>
                                      </p:tavLst>
                                    </p:anim>
                                    <p:anim calcmode="lin" valueType="num">
                                      <p:cBhvr>
                                        <p:cTn id="52" dur="1000"/>
                                        <p:tgtEl>
                                          <p:spTgt spid="6">
                                            <p:txEl>
                                              <p:pRg st="6" end="6"/>
                                            </p:txEl>
                                          </p:spTgt>
                                        </p:tgtEl>
                                        <p:attrNameLst>
                                          <p:attrName>ppt_y</p:attrName>
                                        </p:attrNameLst>
                                      </p:cBhvr>
                                      <p:tavLst>
                                        <p:tav tm="0">
                                          <p:val>
                                            <p:strVal val="ppt_y"/>
                                          </p:val>
                                        </p:tav>
                                        <p:tav tm="100000">
                                          <p:val>
                                            <p:strVal val="ppt_y+.1"/>
                                          </p:val>
                                        </p:tav>
                                      </p:tavLst>
                                    </p:anim>
                                    <p:set>
                                      <p:cBhvr>
                                        <p:cTn id="53" dur="1" fill="hold">
                                          <p:stCondLst>
                                            <p:cond delay="999"/>
                                          </p:stCondLst>
                                        </p:cTn>
                                        <p:tgtEl>
                                          <p:spTgt spid="6">
                                            <p:txEl>
                                              <p:pRg st="6" end="6"/>
                                            </p:txEl>
                                          </p:spTgt>
                                        </p:tgtEl>
                                        <p:attrNameLst>
                                          <p:attrName>style.visibility</p:attrName>
                                        </p:attrNameLst>
                                      </p:cBhvr>
                                      <p:to>
                                        <p:strVal val="hidden"/>
                                      </p:to>
                                    </p:set>
                                  </p:childTnLst>
                                </p:cTn>
                              </p:par>
                              <p:par>
                                <p:cTn id="54" presetID="42" presetClass="exit" presetSubtype="0" fill="hold" nodeType="withEffect">
                                  <p:stCondLst>
                                    <p:cond delay="0"/>
                                  </p:stCondLst>
                                  <p:childTnLst>
                                    <p:animEffect transition="out" filter="fade">
                                      <p:cBhvr>
                                        <p:cTn id="55" dur="1000"/>
                                        <p:tgtEl>
                                          <p:spTgt spid="6">
                                            <p:txEl>
                                              <p:pRg st="7" end="7"/>
                                            </p:txEl>
                                          </p:spTgt>
                                        </p:tgtEl>
                                      </p:cBhvr>
                                    </p:animEffect>
                                    <p:anim calcmode="lin" valueType="num">
                                      <p:cBhvr>
                                        <p:cTn id="56" dur="1000"/>
                                        <p:tgtEl>
                                          <p:spTgt spid="6">
                                            <p:txEl>
                                              <p:pRg st="7" end="7"/>
                                            </p:txEl>
                                          </p:spTgt>
                                        </p:tgtEl>
                                        <p:attrNameLst>
                                          <p:attrName>ppt_x</p:attrName>
                                        </p:attrNameLst>
                                      </p:cBhvr>
                                      <p:tavLst>
                                        <p:tav tm="0">
                                          <p:val>
                                            <p:strVal val="ppt_x"/>
                                          </p:val>
                                        </p:tav>
                                        <p:tav tm="100000">
                                          <p:val>
                                            <p:strVal val="ppt_x"/>
                                          </p:val>
                                        </p:tav>
                                      </p:tavLst>
                                    </p:anim>
                                    <p:anim calcmode="lin" valueType="num">
                                      <p:cBhvr>
                                        <p:cTn id="57" dur="1000"/>
                                        <p:tgtEl>
                                          <p:spTgt spid="6">
                                            <p:txEl>
                                              <p:pRg st="7" end="7"/>
                                            </p:txEl>
                                          </p:spTgt>
                                        </p:tgtEl>
                                        <p:attrNameLst>
                                          <p:attrName>ppt_y</p:attrName>
                                        </p:attrNameLst>
                                      </p:cBhvr>
                                      <p:tavLst>
                                        <p:tav tm="0">
                                          <p:val>
                                            <p:strVal val="ppt_y"/>
                                          </p:val>
                                        </p:tav>
                                        <p:tav tm="100000">
                                          <p:val>
                                            <p:strVal val="ppt_y+.1"/>
                                          </p:val>
                                        </p:tav>
                                      </p:tavLst>
                                    </p:anim>
                                    <p:set>
                                      <p:cBhvr>
                                        <p:cTn id="58" dur="1" fill="hold">
                                          <p:stCondLst>
                                            <p:cond delay="999"/>
                                          </p:stCondLst>
                                        </p:cTn>
                                        <p:tgtEl>
                                          <p:spTgt spid="6">
                                            <p:txEl>
                                              <p:pRg st="7" end="7"/>
                                            </p:txEl>
                                          </p:spTgt>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7">
                                            <p:txEl>
                                              <p:pRg st="0" end="0"/>
                                            </p:txEl>
                                          </p:spTgt>
                                        </p:tgtEl>
                                        <p:attrNameLst>
                                          <p:attrName>style.visibility</p:attrName>
                                        </p:attrNameLst>
                                      </p:cBhvr>
                                      <p:to>
                                        <p:strVal val="visible"/>
                                      </p:to>
                                    </p:set>
                                    <p:animEffect transition="in" filter="fade">
                                      <p:cBhvr>
                                        <p:cTn id="63" dur="1000"/>
                                        <p:tgtEl>
                                          <p:spTgt spid="7">
                                            <p:txEl>
                                              <p:pRg st="0" end="0"/>
                                            </p:txEl>
                                          </p:spTgt>
                                        </p:tgtEl>
                                      </p:cBhvr>
                                    </p:animEffect>
                                    <p:anim calcmode="lin" valueType="num">
                                      <p:cBhvr>
                                        <p:cTn id="6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65"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par>
                          <p:cTn id="66" fill="hold">
                            <p:stCondLst>
                              <p:cond delay="1000"/>
                            </p:stCondLst>
                            <p:childTnLst>
                              <p:par>
                                <p:cTn id="67" presetID="42" presetClass="entr" presetSubtype="0" fill="hold" nodeType="afterEffect">
                                  <p:stCondLst>
                                    <p:cond delay="0"/>
                                  </p:stCondLst>
                                  <p:childTnLst>
                                    <p:set>
                                      <p:cBhvr>
                                        <p:cTn id="68" dur="1" fill="hold">
                                          <p:stCondLst>
                                            <p:cond delay="0"/>
                                          </p:stCondLst>
                                        </p:cTn>
                                        <p:tgtEl>
                                          <p:spTgt spid="7">
                                            <p:txEl>
                                              <p:pRg st="1" end="1"/>
                                            </p:txEl>
                                          </p:spTgt>
                                        </p:tgtEl>
                                        <p:attrNameLst>
                                          <p:attrName>style.visibility</p:attrName>
                                        </p:attrNameLst>
                                      </p:cBhvr>
                                      <p:to>
                                        <p:strVal val="visible"/>
                                      </p:to>
                                    </p:set>
                                    <p:animEffect transition="in" filter="fade">
                                      <p:cBhvr>
                                        <p:cTn id="69" dur="1000"/>
                                        <p:tgtEl>
                                          <p:spTgt spid="7">
                                            <p:txEl>
                                              <p:pRg st="1" end="1"/>
                                            </p:txEl>
                                          </p:spTgt>
                                        </p:tgtEl>
                                      </p:cBhvr>
                                    </p:animEffect>
                                    <p:anim calcmode="lin" valueType="num">
                                      <p:cBhvr>
                                        <p:cTn id="70"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71" dur="1000" fill="hold"/>
                                        <p:tgtEl>
                                          <p:spTgt spid="7">
                                            <p:txEl>
                                              <p:pRg st="1" end="1"/>
                                            </p:txEl>
                                          </p:spTgt>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7">
                                            <p:txEl>
                                              <p:pRg st="2" end="2"/>
                                            </p:txEl>
                                          </p:spTgt>
                                        </p:tgtEl>
                                        <p:attrNameLst>
                                          <p:attrName>style.visibility</p:attrName>
                                        </p:attrNameLst>
                                      </p:cBhvr>
                                      <p:to>
                                        <p:strVal val="visible"/>
                                      </p:to>
                                    </p:set>
                                    <p:animEffect transition="in" filter="fade">
                                      <p:cBhvr>
                                        <p:cTn id="74" dur="1000"/>
                                        <p:tgtEl>
                                          <p:spTgt spid="7">
                                            <p:txEl>
                                              <p:pRg st="2" end="2"/>
                                            </p:txEl>
                                          </p:spTgt>
                                        </p:tgtEl>
                                      </p:cBhvr>
                                    </p:animEffect>
                                    <p:anim calcmode="lin" valueType="num">
                                      <p:cBhvr>
                                        <p:cTn id="75"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76" dur="1000" fill="hold"/>
                                        <p:tgtEl>
                                          <p:spTgt spid="7">
                                            <p:txEl>
                                              <p:pRg st="2" end="2"/>
                                            </p:txEl>
                                          </p:spTgt>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0"/>
                                  </p:stCondLst>
                                  <p:childTnLst>
                                    <p:set>
                                      <p:cBhvr>
                                        <p:cTn id="78" dur="1" fill="hold">
                                          <p:stCondLst>
                                            <p:cond delay="0"/>
                                          </p:stCondLst>
                                        </p:cTn>
                                        <p:tgtEl>
                                          <p:spTgt spid="7">
                                            <p:txEl>
                                              <p:pRg st="3" end="3"/>
                                            </p:txEl>
                                          </p:spTgt>
                                        </p:tgtEl>
                                        <p:attrNameLst>
                                          <p:attrName>style.visibility</p:attrName>
                                        </p:attrNameLst>
                                      </p:cBhvr>
                                      <p:to>
                                        <p:strVal val="visible"/>
                                      </p:to>
                                    </p:set>
                                    <p:animEffect transition="in" filter="fade">
                                      <p:cBhvr>
                                        <p:cTn id="79" dur="1000"/>
                                        <p:tgtEl>
                                          <p:spTgt spid="7">
                                            <p:txEl>
                                              <p:pRg st="3" end="3"/>
                                            </p:txEl>
                                          </p:spTgt>
                                        </p:tgtEl>
                                      </p:cBhvr>
                                    </p:animEffect>
                                    <p:anim calcmode="lin" valueType="num">
                                      <p:cBhvr>
                                        <p:cTn id="80"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81"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nodeType="clickEffect">
                                  <p:stCondLst>
                                    <p:cond delay="0"/>
                                  </p:stCondLst>
                                  <p:childTnLst>
                                    <p:set>
                                      <p:cBhvr>
                                        <p:cTn id="85" dur="1" fill="hold">
                                          <p:stCondLst>
                                            <p:cond delay="0"/>
                                          </p:stCondLst>
                                        </p:cTn>
                                        <p:tgtEl>
                                          <p:spTgt spid="7">
                                            <p:txEl>
                                              <p:pRg st="5" end="5"/>
                                            </p:txEl>
                                          </p:spTgt>
                                        </p:tgtEl>
                                        <p:attrNameLst>
                                          <p:attrName>style.visibility</p:attrName>
                                        </p:attrNameLst>
                                      </p:cBhvr>
                                      <p:to>
                                        <p:strVal val="visible"/>
                                      </p:to>
                                    </p:set>
                                    <p:animEffect transition="in" filter="fade">
                                      <p:cBhvr>
                                        <p:cTn id="86" dur="1000"/>
                                        <p:tgtEl>
                                          <p:spTgt spid="7">
                                            <p:txEl>
                                              <p:pRg st="5" end="5"/>
                                            </p:txEl>
                                          </p:spTgt>
                                        </p:tgtEl>
                                      </p:cBhvr>
                                    </p:animEffect>
                                    <p:anim calcmode="lin" valueType="num">
                                      <p:cBhvr>
                                        <p:cTn id="87"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88" dur="1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par>
                          <p:cTn id="89" fill="hold">
                            <p:stCondLst>
                              <p:cond delay="1000"/>
                            </p:stCondLst>
                            <p:childTnLst>
                              <p:par>
                                <p:cTn id="90" presetID="42" presetClass="entr" presetSubtype="0" fill="hold" nodeType="afterEffect">
                                  <p:stCondLst>
                                    <p:cond delay="0"/>
                                  </p:stCondLst>
                                  <p:childTnLst>
                                    <p:set>
                                      <p:cBhvr>
                                        <p:cTn id="91" dur="1" fill="hold">
                                          <p:stCondLst>
                                            <p:cond delay="0"/>
                                          </p:stCondLst>
                                        </p:cTn>
                                        <p:tgtEl>
                                          <p:spTgt spid="7">
                                            <p:txEl>
                                              <p:pRg st="6" end="6"/>
                                            </p:txEl>
                                          </p:spTgt>
                                        </p:tgtEl>
                                        <p:attrNameLst>
                                          <p:attrName>style.visibility</p:attrName>
                                        </p:attrNameLst>
                                      </p:cBhvr>
                                      <p:to>
                                        <p:strVal val="visible"/>
                                      </p:to>
                                    </p:set>
                                    <p:animEffect transition="in" filter="fade">
                                      <p:cBhvr>
                                        <p:cTn id="92" dur="1000"/>
                                        <p:tgtEl>
                                          <p:spTgt spid="7">
                                            <p:txEl>
                                              <p:pRg st="6" end="6"/>
                                            </p:txEl>
                                          </p:spTgt>
                                        </p:tgtEl>
                                      </p:cBhvr>
                                    </p:animEffect>
                                    <p:anim calcmode="lin" valueType="num">
                                      <p:cBhvr>
                                        <p:cTn id="93"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94"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E7C628-A79C-462F-8F1E-27A56F20667B}"/>
              </a:ext>
            </a:extLst>
          </p:cNvPr>
          <p:cNvSpPr>
            <a:spLocks noGrp="1"/>
          </p:cNvSpPr>
          <p:nvPr>
            <p:ph type="sldNum" sz="quarter" idx="12"/>
          </p:nvPr>
        </p:nvSpPr>
        <p:spPr/>
        <p:txBody>
          <a:bodyPr/>
          <a:lstStyle/>
          <a:p>
            <a:fld id="{DAFFB014-E261-4F3D-B639-38174330CEF6}" type="slidenum">
              <a:rPr lang="en-US" smtClean="0"/>
              <a:t>11</a:t>
            </a:fld>
            <a:endParaRPr lang="en-US"/>
          </a:p>
        </p:txBody>
      </p:sp>
      <p:pic>
        <p:nvPicPr>
          <p:cNvPr id="2050" name="Picture 2" descr="Lợi ích và tác hại của internet bằng tiếng Anh">
            <a:extLst>
              <a:ext uri="{FF2B5EF4-FFF2-40B4-BE49-F238E27FC236}">
                <a16:creationId xmlns:a16="http://schemas.microsoft.com/office/drawing/2014/main" id="{B70FDC67-F970-4DF6-AB8B-42C3F3888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266700"/>
            <a:ext cx="12077700" cy="632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032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38AF69-D0FB-445B-A57B-1D7C75039645}"/>
              </a:ext>
            </a:extLst>
          </p:cNvPr>
          <p:cNvPicPr>
            <a:picLocks noChangeAspect="1"/>
          </p:cNvPicPr>
          <p:nvPr/>
        </p:nvPicPr>
        <p:blipFill rotWithShape="1">
          <a:blip r:embed="rId2">
            <a:extLst>
              <a:ext uri="{28A0092B-C50C-407E-A947-70E740481C1C}">
                <a14:useLocalDpi xmlns:a14="http://schemas.microsoft.com/office/drawing/2010/main" val="0"/>
              </a:ext>
            </a:extLst>
          </a:blip>
          <a:srcRect r="11302" b="11302"/>
          <a:stretch/>
        </p:blipFill>
        <p:spPr>
          <a:xfrm>
            <a:off x="0" y="0"/>
            <a:ext cx="12192000" cy="6858000"/>
          </a:xfrm>
          <a:prstGeom prst="rect">
            <a:avLst/>
          </a:prstGeom>
        </p:spPr>
      </p:pic>
      <p:sp>
        <p:nvSpPr>
          <p:cNvPr id="7" name="TextBox 6">
            <a:extLst>
              <a:ext uri="{FF2B5EF4-FFF2-40B4-BE49-F238E27FC236}">
                <a16:creationId xmlns:a16="http://schemas.microsoft.com/office/drawing/2014/main" id="{B74DBB72-25FA-474F-B1E9-5292F1A0F463}"/>
              </a:ext>
            </a:extLst>
          </p:cNvPr>
          <p:cNvSpPr txBox="1"/>
          <p:nvPr/>
        </p:nvSpPr>
        <p:spPr>
          <a:xfrm>
            <a:off x="9653285" y="4943960"/>
            <a:ext cx="1469985" cy="615553"/>
          </a:xfrm>
          <a:prstGeom prst="rect">
            <a:avLst/>
          </a:prstGeom>
          <a:noFill/>
        </p:spPr>
        <p:txBody>
          <a:bodyPr wrap="square" rtlCol="0">
            <a:spAutoFit/>
          </a:bodyPr>
          <a:lstStyle/>
          <a:p>
            <a:r>
              <a:rPr lang="en-US" sz="3400" b="1" dirty="0">
                <a:solidFill>
                  <a:schemeClr val="bg1"/>
                </a:solidFill>
              </a:rPr>
              <a:t>ESP32</a:t>
            </a:r>
          </a:p>
        </p:txBody>
      </p:sp>
      <p:sp>
        <p:nvSpPr>
          <p:cNvPr id="14" name="Rectangle 13">
            <a:extLst>
              <a:ext uri="{FF2B5EF4-FFF2-40B4-BE49-F238E27FC236}">
                <a16:creationId xmlns:a16="http://schemas.microsoft.com/office/drawing/2014/main" id="{7C275C26-8557-44B6-8B8A-E750F53CAF3C}"/>
              </a:ext>
            </a:extLst>
          </p:cNvPr>
          <p:cNvSpPr/>
          <p:nvPr/>
        </p:nvSpPr>
        <p:spPr>
          <a:xfrm>
            <a:off x="2626139" y="183495"/>
            <a:ext cx="6939720" cy="830997"/>
          </a:xfrm>
          <a:prstGeom prst="rect">
            <a:avLst/>
          </a:prstGeom>
          <a:noFill/>
        </p:spPr>
        <p:txBody>
          <a:bodyPr wrap="none" lIns="91440" tIns="45720" rIns="91440" bIns="45720">
            <a:spAutoFit/>
          </a:bodyPr>
          <a:lstStyle/>
          <a:p>
            <a:pPr algn="ctr"/>
            <a:r>
              <a:rPr lang="en-US" sz="4800" b="1" cap="none" spc="50" dirty="0">
                <a:ln w="9525" cmpd="sng">
                  <a:solidFill>
                    <a:schemeClr val="accent1"/>
                  </a:solidFill>
                  <a:prstDash val="solid"/>
                </a:ln>
                <a:solidFill>
                  <a:srgbClr val="70AD47">
                    <a:tint val="1000"/>
                  </a:srgbClr>
                </a:solidFill>
                <a:effectLst>
                  <a:glow rad="38100">
                    <a:schemeClr val="accent1">
                      <a:alpha val="40000"/>
                    </a:schemeClr>
                  </a:glow>
                  <a:outerShdw blurRad="38100" dist="38100" dir="2700000" algn="tl">
                    <a:srgbClr val="000000">
                      <a:alpha val="43137"/>
                    </a:srgbClr>
                  </a:outerShdw>
                </a:effectLst>
              </a:rPr>
              <a:t>NỘI DUNG THUYẾT TRÌNH</a:t>
            </a:r>
          </a:p>
        </p:txBody>
      </p:sp>
      <p:sp>
        <p:nvSpPr>
          <p:cNvPr id="19" name="TextBox 18">
            <a:extLst>
              <a:ext uri="{FF2B5EF4-FFF2-40B4-BE49-F238E27FC236}">
                <a16:creationId xmlns:a16="http://schemas.microsoft.com/office/drawing/2014/main" id="{266B7591-A6AD-4BDB-B7DD-35966ADC0546}"/>
              </a:ext>
            </a:extLst>
          </p:cNvPr>
          <p:cNvSpPr txBox="1"/>
          <p:nvPr/>
        </p:nvSpPr>
        <p:spPr>
          <a:xfrm>
            <a:off x="599440" y="1777894"/>
            <a:ext cx="10993120" cy="1384995"/>
          </a:xfrm>
          <a:prstGeom prst="rect">
            <a:avLst/>
          </a:prstGeom>
          <a:noFill/>
        </p:spPr>
        <p:txBody>
          <a:bodyPr wrap="square" rtlCol="0">
            <a:spAutoFit/>
          </a:bodyPr>
          <a:lstStyle/>
          <a:p>
            <a:pPr marL="457200" indent="-457200">
              <a:buFont typeface="Wingdings" panose="05000000000000000000" pitchFamily="2" charset="2"/>
              <a:buChar char="Ø"/>
            </a:pPr>
            <a:r>
              <a:rPr lang="en-US" sz="2800" b="1" dirty="0" err="1">
                <a:solidFill>
                  <a:schemeClr val="bg1"/>
                </a:solidFill>
                <a:effectLst>
                  <a:outerShdw blurRad="38100" dist="38100" dir="2700000" algn="tl">
                    <a:srgbClr val="000000">
                      <a:alpha val="43137"/>
                    </a:srgbClr>
                  </a:outerShdw>
                </a:effectLst>
              </a:rPr>
              <a:t>Chương</a:t>
            </a:r>
            <a:r>
              <a:rPr lang="en-US" sz="2800" b="1" dirty="0">
                <a:solidFill>
                  <a:schemeClr val="bg1"/>
                </a:solidFill>
                <a:effectLst>
                  <a:outerShdw blurRad="38100" dist="38100" dir="2700000" algn="tl">
                    <a:srgbClr val="000000">
                      <a:alpha val="43137"/>
                    </a:srgbClr>
                  </a:outerShdw>
                </a:effectLst>
              </a:rPr>
              <a:t> 1: </a:t>
            </a:r>
            <a:r>
              <a:rPr lang="en-US" sz="2800" b="1" dirty="0" err="1">
                <a:solidFill>
                  <a:schemeClr val="bg1"/>
                </a:solidFill>
                <a:effectLst>
                  <a:outerShdw blurRad="38100" dist="38100" dir="2700000" algn="tl">
                    <a:srgbClr val="000000">
                      <a:alpha val="43137"/>
                    </a:srgbClr>
                  </a:outerShdw>
                </a:effectLst>
              </a:rPr>
              <a:t>Tổng</a:t>
            </a:r>
            <a:r>
              <a:rPr lang="en-US" sz="2800" b="1" dirty="0">
                <a:solidFill>
                  <a:schemeClr val="bg1"/>
                </a:solidFill>
                <a:effectLst>
                  <a:outerShdw blurRad="38100" dist="38100" dir="2700000" algn="tl">
                    <a:srgbClr val="000000">
                      <a:alpha val="43137"/>
                    </a:srgbClr>
                  </a:outerShdw>
                </a:effectLst>
              </a:rPr>
              <a:t> </a:t>
            </a:r>
            <a:r>
              <a:rPr lang="en-US" sz="2800" b="1" dirty="0" err="1">
                <a:solidFill>
                  <a:schemeClr val="bg1"/>
                </a:solidFill>
                <a:effectLst>
                  <a:outerShdw blurRad="38100" dist="38100" dir="2700000" algn="tl">
                    <a:srgbClr val="000000">
                      <a:alpha val="43137"/>
                    </a:srgbClr>
                  </a:outerShdw>
                </a:effectLst>
              </a:rPr>
              <a:t>quan</a:t>
            </a:r>
            <a:r>
              <a:rPr lang="en-US" sz="2800" b="1" dirty="0">
                <a:solidFill>
                  <a:schemeClr val="bg1"/>
                </a:solidFill>
                <a:effectLst>
                  <a:outerShdw blurRad="38100" dist="38100" dir="2700000" algn="tl">
                    <a:srgbClr val="000000">
                      <a:alpha val="43137"/>
                    </a:srgbClr>
                  </a:outerShdw>
                </a:effectLst>
              </a:rPr>
              <a:t> </a:t>
            </a:r>
            <a:r>
              <a:rPr lang="en-US" sz="2800" b="1" dirty="0" err="1">
                <a:solidFill>
                  <a:schemeClr val="bg1"/>
                </a:solidFill>
                <a:effectLst>
                  <a:outerShdw blurRad="38100" dist="38100" dir="2700000" algn="tl">
                    <a:srgbClr val="000000">
                      <a:alpha val="43137"/>
                    </a:srgbClr>
                  </a:outerShdw>
                </a:effectLst>
              </a:rPr>
              <a:t>về</a:t>
            </a:r>
            <a:r>
              <a:rPr lang="en-US" sz="2800" b="1" dirty="0">
                <a:solidFill>
                  <a:schemeClr val="bg1"/>
                </a:solidFill>
                <a:effectLst>
                  <a:outerShdw blurRad="38100" dist="38100" dir="2700000" algn="tl">
                    <a:srgbClr val="000000">
                      <a:alpha val="43137"/>
                    </a:srgbClr>
                  </a:outerShdw>
                </a:effectLst>
              </a:rPr>
              <a:t> </a:t>
            </a:r>
            <a:r>
              <a:rPr lang="en-US" sz="2800" b="1" dirty="0" err="1">
                <a:solidFill>
                  <a:schemeClr val="bg1"/>
                </a:solidFill>
                <a:effectLst>
                  <a:outerShdw blurRad="38100" dist="38100" dir="2700000" algn="tl">
                    <a:srgbClr val="000000">
                      <a:alpha val="43137"/>
                    </a:srgbClr>
                  </a:outerShdw>
                </a:effectLst>
              </a:rPr>
              <a:t>đề</a:t>
            </a:r>
            <a:r>
              <a:rPr lang="en-US" sz="2800" b="1" dirty="0">
                <a:solidFill>
                  <a:schemeClr val="bg1"/>
                </a:solidFill>
                <a:effectLst>
                  <a:outerShdw blurRad="38100" dist="38100" dir="2700000" algn="tl">
                    <a:srgbClr val="000000">
                      <a:alpha val="43137"/>
                    </a:srgbClr>
                  </a:outerShdw>
                </a:effectLst>
              </a:rPr>
              <a:t> </a:t>
            </a:r>
            <a:r>
              <a:rPr lang="en-US" sz="2800" b="1" dirty="0" err="1">
                <a:solidFill>
                  <a:schemeClr val="bg1"/>
                </a:solidFill>
                <a:effectLst>
                  <a:outerShdw blurRad="38100" dist="38100" dir="2700000" algn="tl">
                    <a:srgbClr val="000000">
                      <a:alpha val="43137"/>
                    </a:srgbClr>
                  </a:outerShdw>
                </a:effectLst>
              </a:rPr>
              <a:t>tài</a:t>
            </a:r>
            <a:r>
              <a:rPr lang="en-US" sz="2800" b="1" dirty="0">
                <a:solidFill>
                  <a:schemeClr val="bg1"/>
                </a:solidFill>
                <a:effectLst>
                  <a:outerShdw blurRad="38100" dist="38100" dir="2700000" algn="tl">
                    <a:srgbClr val="000000">
                      <a:alpha val="43137"/>
                    </a:srgbClr>
                  </a:outerShdw>
                </a:effectLst>
              </a:rPr>
              <a:t>.</a:t>
            </a:r>
          </a:p>
          <a:p>
            <a:pPr marL="457200" indent="-457200">
              <a:buFont typeface="Wingdings" panose="05000000000000000000" pitchFamily="2" charset="2"/>
              <a:buChar char="Ø"/>
            </a:pPr>
            <a:r>
              <a:rPr lang="en-US" sz="2800" b="1" dirty="0" err="1">
                <a:solidFill>
                  <a:schemeClr val="bg1"/>
                </a:solidFill>
                <a:effectLst>
                  <a:outerShdw blurRad="38100" dist="38100" dir="2700000" algn="tl">
                    <a:srgbClr val="000000">
                      <a:alpha val="43137"/>
                    </a:srgbClr>
                  </a:outerShdw>
                </a:effectLst>
              </a:rPr>
              <a:t>Chương</a:t>
            </a:r>
            <a:r>
              <a:rPr lang="en-US" sz="2800" b="1" dirty="0">
                <a:solidFill>
                  <a:schemeClr val="bg1"/>
                </a:solidFill>
                <a:effectLst>
                  <a:outerShdw blurRad="38100" dist="38100" dir="2700000" algn="tl">
                    <a:srgbClr val="000000">
                      <a:alpha val="43137"/>
                    </a:srgbClr>
                  </a:outerShdw>
                </a:effectLst>
              </a:rPr>
              <a:t> 2: </a:t>
            </a:r>
            <a:r>
              <a:rPr lang="en-US" sz="2800" b="1" dirty="0" err="1">
                <a:solidFill>
                  <a:schemeClr val="bg1"/>
                </a:solidFill>
                <a:effectLst>
                  <a:outerShdw blurRad="38100" dist="38100" dir="2700000" algn="tl">
                    <a:srgbClr val="000000">
                      <a:alpha val="43137"/>
                    </a:srgbClr>
                  </a:outerShdw>
                </a:effectLst>
              </a:rPr>
              <a:t>Cơ</a:t>
            </a:r>
            <a:r>
              <a:rPr lang="en-US" sz="2800" b="1" dirty="0">
                <a:solidFill>
                  <a:schemeClr val="bg1"/>
                </a:solidFill>
                <a:effectLst>
                  <a:outerShdw blurRad="38100" dist="38100" dir="2700000" algn="tl">
                    <a:srgbClr val="000000">
                      <a:alpha val="43137"/>
                    </a:srgbClr>
                  </a:outerShdw>
                </a:effectLst>
              </a:rPr>
              <a:t> </a:t>
            </a:r>
            <a:r>
              <a:rPr lang="en-US" sz="2800" b="1" dirty="0" err="1">
                <a:solidFill>
                  <a:schemeClr val="bg1"/>
                </a:solidFill>
                <a:effectLst>
                  <a:outerShdw blurRad="38100" dist="38100" dir="2700000" algn="tl">
                    <a:srgbClr val="000000">
                      <a:alpha val="43137"/>
                    </a:srgbClr>
                  </a:outerShdw>
                </a:effectLst>
              </a:rPr>
              <a:t>sở</a:t>
            </a:r>
            <a:r>
              <a:rPr lang="en-US" sz="2800" b="1" dirty="0">
                <a:solidFill>
                  <a:schemeClr val="bg1"/>
                </a:solidFill>
                <a:effectLst>
                  <a:outerShdw blurRad="38100" dist="38100" dir="2700000" algn="tl">
                    <a:srgbClr val="000000">
                      <a:alpha val="43137"/>
                    </a:srgbClr>
                  </a:outerShdw>
                </a:effectLst>
              </a:rPr>
              <a:t> </a:t>
            </a:r>
            <a:r>
              <a:rPr lang="en-US" sz="2800" b="1" dirty="0" err="1">
                <a:solidFill>
                  <a:schemeClr val="bg1"/>
                </a:solidFill>
                <a:effectLst>
                  <a:outerShdw blurRad="38100" dist="38100" dir="2700000" algn="tl">
                    <a:srgbClr val="000000">
                      <a:alpha val="43137"/>
                    </a:srgbClr>
                  </a:outerShdw>
                </a:effectLst>
              </a:rPr>
              <a:t>lý</a:t>
            </a:r>
            <a:r>
              <a:rPr lang="en-US" sz="2800" b="1" dirty="0">
                <a:solidFill>
                  <a:schemeClr val="bg1"/>
                </a:solidFill>
                <a:effectLst>
                  <a:outerShdw blurRad="38100" dist="38100" dir="2700000" algn="tl">
                    <a:srgbClr val="000000">
                      <a:alpha val="43137"/>
                    </a:srgbClr>
                  </a:outerShdw>
                </a:effectLst>
              </a:rPr>
              <a:t> </a:t>
            </a:r>
            <a:r>
              <a:rPr lang="en-US" sz="2800" b="1" dirty="0" err="1">
                <a:solidFill>
                  <a:schemeClr val="bg1"/>
                </a:solidFill>
                <a:effectLst>
                  <a:outerShdw blurRad="38100" dist="38100" dir="2700000" algn="tl">
                    <a:srgbClr val="000000">
                      <a:alpha val="43137"/>
                    </a:srgbClr>
                  </a:outerShdw>
                </a:effectLst>
              </a:rPr>
              <a:t>thuyết</a:t>
            </a:r>
            <a:r>
              <a:rPr lang="en-US" sz="2800" b="1" dirty="0">
                <a:solidFill>
                  <a:schemeClr val="bg1"/>
                </a:solidFill>
                <a:effectLst>
                  <a:outerShdw blurRad="38100" dist="38100" dir="2700000" algn="tl">
                    <a:srgbClr val="000000">
                      <a:alpha val="43137"/>
                    </a:srgbClr>
                  </a:outerShdw>
                </a:effectLst>
              </a:rPr>
              <a:t>.</a:t>
            </a:r>
          </a:p>
          <a:p>
            <a:pPr marL="457200" indent="-457200">
              <a:buFont typeface="Wingdings" panose="05000000000000000000" pitchFamily="2" charset="2"/>
              <a:buChar char="Ø"/>
            </a:pPr>
            <a:r>
              <a:rPr lang="en-US" sz="2800" b="1" dirty="0" err="1">
                <a:solidFill>
                  <a:schemeClr val="bg1"/>
                </a:solidFill>
                <a:effectLst>
                  <a:outerShdw blurRad="38100" dist="38100" dir="2700000" algn="tl">
                    <a:srgbClr val="000000">
                      <a:alpha val="43137"/>
                    </a:srgbClr>
                  </a:outerShdw>
                </a:effectLst>
              </a:rPr>
              <a:t>Chương</a:t>
            </a:r>
            <a:r>
              <a:rPr lang="en-US" sz="2800" b="1" dirty="0">
                <a:solidFill>
                  <a:schemeClr val="bg1"/>
                </a:solidFill>
                <a:effectLst>
                  <a:outerShdw blurRad="38100" dist="38100" dir="2700000" algn="tl">
                    <a:srgbClr val="000000">
                      <a:alpha val="43137"/>
                    </a:srgbClr>
                  </a:outerShdw>
                </a:effectLst>
              </a:rPr>
              <a:t> 3: </a:t>
            </a:r>
            <a:r>
              <a:rPr lang="en-US" sz="2800" b="1" dirty="0" err="1">
                <a:solidFill>
                  <a:schemeClr val="bg1"/>
                </a:solidFill>
                <a:effectLst>
                  <a:outerShdw blurRad="38100" dist="38100" dir="2700000" algn="tl">
                    <a:srgbClr val="000000">
                      <a:alpha val="43137"/>
                    </a:srgbClr>
                  </a:outerShdw>
                </a:effectLst>
              </a:rPr>
              <a:t>Thiết</a:t>
            </a:r>
            <a:r>
              <a:rPr lang="en-US" sz="2800" b="1" dirty="0">
                <a:solidFill>
                  <a:schemeClr val="bg1"/>
                </a:solidFill>
                <a:effectLst>
                  <a:outerShdw blurRad="38100" dist="38100" dir="2700000" algn="tl">
                    <a:srgbClr val="000000">
                      <a:alpha val="43137"/>
                    </a:srgbClr>
                  </a:outerShdw>
                </a:effectLst>
              </a:rPr>
              <a:t> </a:t>
            </a:r>
            <a:r>
              <a:rPr lang="en-US" sz="2800" b="1" dirty="0" err="1">
                <a:solidFill>
                  <a:schemeClr val="bg1"/>
                </a:solidFill>
                <a:effectLst>
                  <a:outerShdw blurRad="38100" dist="38100" dir="2700000" algn="tl">
                    <a:srgbClr val="000000">
                      <a:alpha val="43137"/>
                    </a:srgbClr>
                  </a:outerShdw>
                </a:effectLst>
              </a:rPr>
              <a:t>kế</a:t>
            </a:r>
            <a:r>
              <a:rPr lang="en-US" sz="2800" b="1" dirty="0">
                <a:solidFill>
                  <a:schemeClr val="bg1"/>
                </a:solidFill>
                <a:effectLst>
                  <a:outerShdw blurRad="38100" dist="38100" dir="2700000" algn="tl">
                    <a:srgbClr val="000000">
                      <a:alpha val="43137"/>
                    </a:srgbClr>
                  </a:outerShdw>
                </a:effectLst>
              </a:rPr>
              <a:t>, </a:t>
            </a:r>
            <a:r>
              <a:rPr lang="en-US" sz="2800" b="1" dirty="0" err="1">
                <a:solidFill>
                  <a:schemeClr val="bg1"/>
                </a:solidFill>
                <a:effectLst>
                  <a:outerShdw blurRad="38100" dist="38100" dir="2700000" algn="tl">
                    <a:srgbClr val="000000">
                      <a:alpha val="43137"/>
                    </a:srgbClr>
                  </a:outerShdw>
                </a:effectLst>
              </a:rPr>
              <a:t>thực</a:t>
            </a:r>
            <a:r>
              <a:rPr lang="en-US" sz="2800" b="1" dirty="0">
                <a:solidFill>
                  <a:schemeClr val="bg1"/>
                </a:solidFill>
                <a:effectLst>
                  <a:outerShdw blurRad="38100" dist="38100" dir="2700000" algn="tl">
                    <a:srgbClr val="000000">
                      <a:alpha val="43137"/>
                    </a:srgbClr>
                  </a:outerShdw>
                </a:effectLst>
              </a:rPr>
              <a:t> </a:t>
            </a:r>
            <a:r>
              <a:rPr lang="en-US" sz="2800" b="1" dirty="0" err="1">
                <a:solidFill>
                  <a:schemeClr val="bg1"/>
                </a:solidFill>
                <a:effectLst>
                  <a:outerShdw blurRad="38100" dist="38100" dir="2700000" algn="tl">
                    <a:srgbClr val="000000">
                      <a:alpha val="43137"/>
                    </a:srgbClr>
                  </a:outerShdw>
                </a:effectLst>
              </a:rPr>
              <a:t>nghiệm</a:t>
            </a:r>
            <a:r>
              <a:rPr lang="en-US" sz="2800" b="1" dirty="0">
                <a:solidFill>
                  <a:schemeClr val="bg1"/>
                </a:solidFill>
                <a:effectLst>
                  <a:outerShdw blurRad="38100" dist="38100" dir="2700000" algn="tl">
                    <a:srgbClr val="000000">
                      <a:alpha val="43137"/>
                    </a:srgbClr>
                  </a:outerShdw>
                </a:effectLst>
              </a:rPr>
              <a:t> </a:t>
            </a:r>
            <a:r>
              <a:rPr lang="en-US" sz="2800" b="1" dirty="0" err="1">
                <a:solidFill>
                  <a:schemeClr val="bg1"/>
                </a:solidFill>
                <a:effectLst>
                  <a:outerShdw blurRad="38100" dist="38100" dir="2700000" algn="tl">
                    <a:srgbClr val="000000">
                      <a:alpha val="43137"/>
                    </a:srgbClr>
                  </a:outerShdw>
                </a:effectLst>
              </a:rPr>
              <a:t>và</a:t>
            </a:r>
            <a:r>
              <a:rPr lang="en-US" sz="2800" b="1" dirty="0">
                <a:solidFill>
                  <a:schemeClr val="bg1"/>
                </a:solidFill>
                <a:effectLst>
                  <a:outerShdw blurRad="38100" dist="38100" dir="2700000" algn="tl">
                    <a:srgbClr val="000000">
                      <a:alpha val="43137"/>
                    </a:srgbClr>
                  </a:outerShdw>
                </a:effectLst>
              </a:rPr>
              <a:t> </a:t>
            </a:r>
            <a:r>
              <a:rPr lang="en-US" sz="2800" b="1" dirty="0" err="1">
                <a:solidFill>
                  <a:schemeClr val="bg1"/>
                </a:solidFill>
                <a:effectLst>
                  <a:outerShdw blurRad="38100" dist="38100" dir="2700000" algn="tl">
                    <a:srgbClr val="000000">
                      <a:alpha val="43137"/>
                    </a:srgbClr>
                  </a:outerShdw>
                </a:effectLst>
              </a:rPr>
              <a:t>đánh</a:t>
            </a:r>
            <a:r>
              <a:rPr lang="en-US" sz="2800" b="1" dirty="0">
                <a:solidFill>
                  <a:schemeClr val="bg1"/>
                </a:solidFill>
                <a:effectLst>
                  <a:outerShdw blurRad="38100" dist="38100" dir="2700000" algn="tl">
                    <a:srgbClr val="000000">
                      <a:alpha val="43137"/>
                    </a:srgbClr>
                  </a:outerShdw>
                </a:effectLst>
              </a:rPr>
              <a:t> </a:t>
            </a:r>
            <a:r>
              <a:rPr lang="en-US" sz="2800" b="1" dirty="0" err="1">
                <a:solidFill>
                  <a:schemeClr val="bg1"/>
                </a:solidFill>
                <a:effectLst>
                  <a:outerShdw blurRad="38100" dist="38100" dir="2700000" algn="tl">
                    <a:srgbClr val="000000">
                      <a:alpha val="43137"/>
                    </a:srgbClr>
                  </a:outerShdw>
                </a:effectLst>
              </a:rPr>
              <a:t>giá</a:t>
            </a:r>
            <a:r>
              <a:rPr lang="en-US" sz="2800" b="1" dirty="0">
                <a:solidFill>
                  <a:schemeClr val="bg1"/>
                </a:solidFill>
                <a:effectLst>
                  <a:outerShdw blurRad="38100" dist="38100" dir="2700000" algn="tl">
                    <a:srgbClr val="000000">
                      <a:alpha val="43137"/>
                    </a:srgbClr>
                  </a:outerShdw>
                </a:effectLst>
              </a:rPr>
              <a:t>.</a:t>
            </a:r>
          </a:p>
        </p:txBody>
      </p:sp>
      <p:sp>
        <p:nvSpPr>
          <p:cNvPr id="21" name="Slide Number Placeholder 1">
            <a:extLst>
              <a:ext uri="{FF2B5EF4-FFF2-40B4-BE49-F238E27FC236}">
                <a16:creationId xmlns:a16="http://schemas.microsoft.com/office/drawing/2014/main" id="{0B2DCF41-F574-4963-849A-2E753AE8EA22}"/>
              </a:ext>
            </a:extLst>
          </p:cNvPr>
          <p:cNvSpPr txBox="1">
            <a:spLocks/>
          </p:cNvSpPr>
          <p:nvPr/>
        </p:nvSpPr>
        <p:spPr>
          <a:xfrm>
            <a:off x="9255760" y="642453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AFFB014-E261-4F3D-B639-38174330CEF6}" type="slidenum">
              <a:rPr lang="en-US" sz="2400" b="1" smtClean="0">
                <a:solidFill>
                  <a:schemeClr val="bg1"/>
                </a:solidFill>
                <a:latin typeface="Arial" panose="020B0604020202020204" pitchFamily="34" charset="0"/>
                <a:cs typeface="Arial" panose="020B0604020202020204" pitchFamily="34" charset="0"/>
              </a:rPr>
              <a:pPr/>
              <a:t>2</a:t>
            </a:fld>
            <a:endParaRPr lang="en-US" sz="2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12479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barn(inVertical)">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barn(inVertical)">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Effect transition="in" filter="barn(inVertical)">
                                      <p:cBhvr>
                                        <p:cTn id="17" dur="500"/>
                                        <p:tgtEl>
                                          <p:spTgt spid="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A8C3D1D-DAC1-4FEA-8EF1-91241934616C}"/>
              </a:ext>
            </a:extLst>
          </p:cNvPr>
          <p:cNvPicPr>
            <a:picLocks noChangeAspect="1"/>
          </p:cNvPicPr>
          <p:nvPr/>
        </p:nvPicPr>
        <p:blipFill rotWithShape="1">
          <a:blip r:embed="rId2">
            <a:extLst>
              <a:ext uri="{28A0092B-C50C-407E-A947-70E740481C1C}">
                <a14:useLocalDpi xmlns:a14="http://schemas.microsoft.com/office/drawing/2010/main" val="0"/>
              </a:ext>
            </a:extLst>
          </a:blip>
          <a:srcRect r="11302" b="11302"/>
          <a:stretch/>
        </p:blipFill>
        <p:spPr>
          <a:xfrm>
            <a:off x="0" y="0"/>
            <a:ext cx="12192000" cy="6858000"/>
          </a:xfrm>
          <a:prstGeom prst="rect">
            <a:avLst/>
          </a:prstGeom>
        </p:spPr>
      </p:pic>
      <p:sp>
        <p:nvSpPr>
          <p:cNvPr id="16" name="TextBox 15">
            <a:extLst>
              <a:ext uri="{FF2B5EF4-FFF2-40B4-BE49-F238E27FC236}">
                <a16:creationId xmlns:a16="http://schemas.microsoft.com/office/drawing/2014/main" id="{58A93F4B-5DD6-49BA-BE82-6DDB0519B940}"/>
              </a:ext>
            </a:extLst>
          </p:cNvPr>
          <p:cNvSpPr txBox="1"/>
          <p:nvPr/>
        </p:nvSpPr>
        <p:spPr>
          <a:xfrm>
            <a:off x="9653285" y="4943960"/>
            <a:ext cx="1469985" cy="615553"/>
          </a:xfrm>
          <a:prstGeom prst="rect">
            <a:avLst/>
          </a:prstGeom>
          <a:noFill/>
        </p:spPr>
        <p:txBody>
          <a:bodyPr wrap="square" rtlCol="0">
            <a:spAutoFit/>
          </a:bodyPr>
          <a:lstStyle/>
          <a:p>
            <a:r>
              <a:rPr lang="en-US" sz="3400" b="1" dirty="0">
                <a:solidFill>
                  <a:schemeClr val="bg1"/>
                </a:solidFill>
              </a:rPr>
              <a:t>ESP32</a:t>
            </a:r>
          </a:p>
        </p:txBody>
      </p:sp>
      <p:sp>
        <p:nvSpPr>
          <p:cNvPr id="17" name="Rectangle 16">
            <a:extLst>
              <a:ext uri="{FF2B5EF4-FFF2-40B4-BE49-F238E27FC236}">
                <a16:creationId xmlns:a16="http://schemas.microsoft.com/office/drawing/2014/main" id="{0CB1E678-3503-4E59-B471-812852CFB13F}"/>
              </a:ext>
            </a:extLst>
          </p:cNvPr>
          <p:cNvSpPr/>
          <p:nvPr/>
        </p:nvSpPr>
        <p:spPr>
          <a:xfrm>
            <a:off x="2010210" y="183495"/>
            <a:ext cx="8171597" cy="830997"/>
          </a:xfrm>
          <a:prstGeom prst="rect">
            <a:avLst/>
          </a:prstGeom>
          <a:noFill/>
        </p:spPr>
        <p:txBody>
          <a:bodyPr wrap="none" lIns="91440" tIns="45720" rIns="91440" bIns="45720">
            <a:spAutoFit/>
          </a:bodyPr>
          <a:lstStyle/>
          <a:p>
            <a:pPr algn="ctr"/>
            <a:r>
              <a:rPr lang="en-US" sz="4800" b="1" spc="50" dirty="0" err="1">
                <a:ln w="9525" cmpd="sng">
                  <a:solidFill>
                    <a:schemeClr val="accent1"/>
                  </a:solidFill>
                  <a:prstDash val="solid"/>
                </a:ln>
                <a:solidFill>
                  <a:srgbClr val="70AD47">
                    <a:tint val="1000"/>
                  </a:srgbClr>
                </a:solidFill>
                <a:effectLst>
                  <a:glow rad="38100">
                    <a:schemeClr val="accent1">
                      <a:alpha val="40000"/>
                    </a:schemeClr>
                  </a:glow>
                  <a:outerShdw blurRad="38100" dist="38100" dir="2700000" algn="tl">
                    <a:srgbClr val="000000">
                      <a:alpha val="43137"/>
                    </a:srgbClr>
                  </a:outerShdw>
                </a:effectLst>
              </a:rPr>
              <a:t>C</a:t>
            </a:r>
            <a:r>
              <a:rPr lang="en-US" sz="4800" b="1" cap="none" spc="50" dirty="0" err="1">
                <a:ln w="9525" cmpd="sng">
                  <a:solidFill>
                    <a:schemeClr val="accent1"/>
                  </a:solidFill>
                  <a:prstDash val="solid"/>
                </a:ln>
                <a:solidFill>
                  <a:srgbClr val="70AD47">
                    <a:tint val="1000"/>
                  </a:srgbClr>
                </a:solidFill>
                <a:effectLst>
                  <a:glow rad="38100">
                    <a:schemeClr val="accent1">
                      <a:alpha val="40000"/>
                    </a:schemeClr>
                  </a:glow>
                  <a:outerShdw blurRad="38100" dist="38100" dir="2700000" algn="tl">
                    <a:srgbClr val="000000">
                      <a:alpha val="43137"/>
                    </a:srgbClr>
                  </a:outerShdw>
                </a:effectLst>
              </a:rPr>
              <a:t>hương</a:t>
            </a:r>
            <a:r>
              <a:rPr lang="en-US" sz="4800" b="1" cap="none" spc="50" dirty="0">
                <a:ln w="9525" cmpd="sng">
                  <a:solidFill>
                    <a:schemeClr val="accent1"/>
                  </a:solidFill>
                  <a:prstDash val="solid"/>
                </a:ln>
                <a:solidFill>
                  <a:srgbClr val="70AD47">
                    <a:tint val="1000"/>
                  </a:srgbClr>
                </a:solidFill>
                <a:effectLst>
                  <a:glow rad="38100">
                    <a:schemeClr val="accent1">
                      <a:alpha val="40000"/>
                    </a:schemeClr>
                  </a:glow>
                  <a:outerShdw blurRad="38100" dist="38100" dir="2700000" algn="tl">
                    <a:srgbClr val="000000">
                      <a:alpha val="43137"/>
                    </a:srgbClr>
                  </a:outerShdw>
                </a:effectLst>
              </a:rPr>
              <a:t> 1: </a:t>
            </a:r>
            <a:r>
              <a:rPr lang="en-US" sz="4800" b="1" cap="none" spc="50" dirty="0" err="1">
                <a:ln w="9525" cmpd="sng">
                  <a:solidFill>
                    <a:schemeClr val="accent1"/>
                  </a:solidFill>
                  <a:prstDash val="solid"/>
                </a:ln>
                <a:solidFill>
                  <a:srgbClr val="70AD47">
                    <a:tint val="1000"/>
                  </a:srgbClr>
                </a:solidFill>
                <a:effectLst>
                  <a:glow rad="38100">
                    <a:schemeClr val="accent1">
                      <a:alpha val="40000"/>
                    </a:schemeClr>
                  </a:glow>
                  <a:outerShdw blurRad="38100" dist="38100" dir="2700000" algn="tl">
                    <a:srgbClr val="000000">
                      <a:alpha val="43137"/>
                    </a:srgbClr>
                  </a:outerShdw>
                </a:effectLst>
              </a:rPr>
              <a:t>Tổng</a:t>
            </a:r>
            <a:r>
              <a:rPr lang="en-US" sz="4800" b="1" cap="none" spc="50" dirty="0">
                <a:ln w="9525" cmpd="sng">
                  <a:solidFill>
                    <a:schemeClr val="accent1"/>
                  </a:solidFill>
                  <a:prstDash val="solid"/>
                </a:ln>
                <a:solidFill>
                  <a:srgbClr val="70AD47">
                    <a:tint val="1000"/>
                  </a:srgbClr>
                </a:solidFill>
                <a:effectLst>
                  <a:glow rad="38100">
                    <a:schemeClr val="accent1">
                      <a:alpha val="40000"/>
                    </a:schemeClr>
                  </a:glow>
                  <a:outerShdw blurRad="38100" dist="38100" dir="2700000" algn="tl">
                    <a:srgbClr val="000000">
                      <a:alpha val="43137"/>
                    </a:srgbClr>
                  </a:outerShdw>
                </a:effectLst>
              </a:rPr>
              <a:t> </a:t>
            </a:r>
            <a:r>
              <a:rPr lang="en-US" sz="4800" b="1" cap="none" spc="50" dirty="0" err="1">
                <a:ln w="9525" cmpd="sng">
                  <a:solidFill>
                    <a:schemeClr val="accent1"/>
                  </a:solidFill>
                  <a:prstDash val="solid"/>
                </a:ln>
                <a:solidFill>
                  <a:srgbClr val="70AD47">
                    <a:tint val="1000"/>
                  </a:srgbClr>
                </a:solidFill>
                <a:effectLst>
                  <a:glow rad="38100">
                    <a:schemeClr val="accent1">
                      <a:alpha val="40000"/>
                    </a:schemeClr>
                  </a:glow>
                  <a:outerShdw blurRad="38100" dist="38100" dir="2700000" algn="tl">
                    <a:srgbClr val="000000">
                      <a:alpha val="43137"/>
                    </a:srgbClr>
                  </a:outerShdw>
                </a:effectLst>
              </a:rPr>
              <a:t>quan</a:t>
            </a:r>
            <a:r>
              <a:rPr lang="en-US" sz="4800" b="1" cap="none" spc="50" dirty="0">
                <a:ln w="9525" cmpd="sng">
                  <a:solidFill>
                    <a:schemeClr val="accent1"/>
                  </a:solidFill>
                  <a:prstDash val="solid"/>
                </a:ln>
                <a:solidFill>
                  <a:srgbClr val="70AD47">
                    <a:tint val="1000"/>
                  </a:srgbClr>
                </a:solidFill>
                <a:effectLst>
                  <a:glow rad="38100">
                    <a:schemeClr val="accent1">
                      <a:alpha val="40000"/>
                    </a:schemeClr>
                  </a:glow>
                  <a:outerShdw blurRad="38100" dist="38100" dir="2700000" algn="tl">
                    <a:srgbClr val="000000">
                      <a:alpha val="43137"/>
                    </a:srgbClr>
                  </a:outerShdw>
                </a:effectLst>
              </a:rPr>
              <a:t> </a:t>
            </a:r>
            <a:r>
              <a:rPr lang="en-US" sz="4800" b="1" cap="none" spc="50" dirty="0" err="1">
                <a:ln w="9525" cmpd="sng">
                  <a:solidFill>
                    <a:schemeClr val="accent1"/>
                  </a:solidFill>
                  <a:prstDash val="solid"/>
                </a:ln>
                <a:solidFill>
                  <a:srgbClr val="70AD47">
                    <a:tint val="1000"/>
                  </a:srgbClr>
                </a:solidFill>
                <a:effectLst>
                  <a:glow rad="38100">
                    <a:schemeClr val="accent1">
                      <a:alpha val="40000"/>
                    </a:schemeClr>
                  </a:glow>
                  <a:outerShdw blurRad="38100" dist="38100" dir="2700000" algn="tl">
                    <a:srgbClr val="000000">
                      <a:alpha val="43137"/>
                    </a:srgbClr>
                  </a:outerShdw>
                </a:effectLst>
              </a:rPr>
              <a:t>về</a:t>
            </a:r>
            <a:r>
              <a:rPr lang="en-US" sz="4800" b="1" cap="none" spc="50" dirty="0">
                <a:ln w="9525" cmpd="sng">
                  <a:solidFill>
                    <a:schemeClr val="accent1"/>
                  </a:solidFill>
                  <a:prstDash val="solid"/>
                </a:ln>
                <a:solidFill>
                  <a:srgbClr val="70AD47">
                    <a:tint val="1000"/>
                  </a:srgbClr>
                </a:solidFill>
                <a:effectLst>
                  <a:glow rad="38100">
                    <a:schemeClr val="accent1">
                      <a:alpha val="40000"/>
                    </a:schemeClr>
                  </a:glow>
                  <a:outerShdw blurRad="38100" dist="38100" dir="2700000" algn="tl">
                    <a:srgbClr val="000000">
                      <a:alpha val="43137"/>
                    </a:srgbClr>
                  </a:outerShdw>
                </a:effectLst>
              </a:rPr>
              <a:t> </a:t>
            </a:r>
            <a:r>
              <a:rPr lang="en-US" sz="4800" b="1" cap="none" spc="50" dirty="0" err="1">
                <a:ln w="9525" cmpd="sng">
                  <a:solidFill>
                    <a:schemeClr val="accent1"/>
                  </a:solidFill>
                  <a:prstDash val="solid"/>
                </a:ln>
                <a:solidFill>
                  <a:srgbClr val="70AD47">
                    <a:tint val="1000"/>
                  </a:srgbClr>
                </a:solidFill>
                <a:effectLst>
                  <a:glow rad="38100">
                    <a:schemeClr val="accent1">
                      <a:alpha val="40000"/>
                    </a:schemeClr>
                  </a:glow>
                  <a:outerShdw blurRad="38100" dist="38100" dir="2700000" algn="tl">
                    <a:srgbClr val="000000">
                      <a:alpha val="43137"/>
                    </a:srgbClr>
                  </a:outerShdw>
                </a:effectLst>
              </a:rPr>
              <a:t>đề</a:t>
            </a:r>
            <a:r>
              <a:rPr lang="en-US" sz="4800" b="1" cap="none" spc="50" dirty="0">
                <a:ln w="9525" cmpd="sng">
                  <a:solidFill>
                    <a:schemeClr val="accent1"/>
                  </a:solidFill>
                  <a:prstDash val="solid"/>
                </a:ln>
                <a:solidFill>
                  <a:srgbClr val="70AD47">
                    <a:tint val="1000"/>
                  </a:srgbClr>
                </a:solidFill>
                <a:effectLst>
                  <a:glow rad="38100">
                    <a:schemeClr val="accent1">
                      <a:alpha val="40000"/>
                    </a:schemeClr>
                  </a:glow>
                  <a:outerShdw blurRad="38100" dist="38100" dir="2700000" algn="tl">
                    <a:srgbClr val="000000">
                      <a:alpha val="43137"/>
                    </a:srgbClr>
                  </a:outerShdw>
                </a:effectLst>
              </a:rPr>
              <a:t> </a:t>
            </a:r>
            <a:r>
              <a:rPr lang="en-US" sz="4800" b="1" cap="none" spc="50" dirty="0" err="1">
                <a:ln w="9525" cmpd="sng">
                  <a:solidFill>
                    <a:schemeClr val="accent1"/>
                  </a:solidFill>
                  <a:prstDash val="solid"/>
                </a:ln>
                <a:solidFill>
                  <a:srgbClr val="70AD47">
                    <a:tint val="1000"/>
                  </a:srgbClr>
                </a:solidFill>
                <a:effectLst>
                  <a:glow rad="38100">
                    <a:schemeClr val="accent1">
                      <a:alpha val="40000"/>
                    </a:schemeClr>
                  </a:glow>
                  <a:outerShdw blurRad="38100" dist="38100" dir="2700000" algn="tl">
                    <a:srgbClr val="000000">
                      <a:alpha val="43137"/>
                    </a:srgbClr>
                  </a:outerShdw>
                </a:effectLst>
              </a:rPr>
              <a:t>tài</a:t>
            </a:r>
            <a:endParaRPr lang="en-US" sz="4800" b="1" cap="none" spc="50" dirty="0">
              <a:ln w="9525" cmpd="sng">
                <a:solidFill>
                  <a:schemeClr val="accent1"/>
                </a:solidFill>
                <a:prstDash val="solid"/>
              </a:ln>
              <a:solidFill>
                <a:srgbClr val="70AD47">
                  <a:tint val="1000"/>
                </a:srgbClr>
              </a:solidFill>
              <a:effectLst>
                <a:glow rad="38100">
                  <a:schemeClr val="accent1">
                    <a:alpha val="40000"/>
                  </a:schemeClr>
                </a:glow>
                <a:outerShdw blurRad="38100" dist="38100" dir="2700000" algn="tl">
                  <a:srgbClr val="000000">
                    <a:alpha val="43137"/>
                  </a:srgbClr>
                </a:outerShdw>
              </a:effectLst>
            </a:endParaRPr>
          </a:p>
        </p:txBody>
      </p:sp>
      <p:sp>
        <p:nvSpPr>
          <p:cNvPr id="18" name="TextBox 17">
            <a:extLst>
              <a:ext uri="{FF2B5EF4-FFF2-40B4-BE49-F238E27FC236}">
                <a16:creationId xmlns:a16="http://schemas.microsoft.com/office/drawing/2014/main" id="{E17B682C-01E9-40A6-AB36-46981C71A4B8}"/>
              </a:ext>
            </a:extLst>
          </p:cNvPr>
          <p:cNvSpPr txBox="1"/>
          <p:nvPr/>
        </p:nvSpPr>
        <p:spPr>
          <a:xfrm>
            <a:off x="599441" y="1296047"/>
            <a:ext cx="10293460" cy="2062103"/>
          </a:xfrm>
          <a:prstGeom prst="rect">
            <a:avLst/>
          </a:prstGeom>
          <a:noFill/>
        </p:spPr>
        <p:txBody>
          <a:bodyPr wrap="square" rtlCol="0">
            <a:spAutoFit/>
          </a:bodyPr>
          <a:lstStyle/>
          <a:p>
            <a:pPr marL="457200" indent="-457200">
              <a:buFont typeface="Wingdings" panose="05000000000000000000" pitchFamily="2" charset="2"/>
              <a:buChar char="Ø"/>
            </a:pPr>
            <a:r>
              <a:rPr lang="en-US" sz="2800" b="1" dirty="0">
                <a:solidFill>
                  <a:schemeClr val="bg1"/>
                </a:solidFill>
                <a:effectLst>
                  <a:outerShdw blurRad="38100" dist="38100" dir="2700000" algn="tl">
                    <a:srgbClr val="000000">
                      <a:alpha val="43137"/>
                    </a:srgbClr>
                  </a:outerShdw>
                </a:effectLst>
              </a:rPr>
              <a:t>1.1 </a:t>
            </a:r>
            <a:r>
              <a:rPr lang="en-US" sz="2800" b="1" dirty="0" err="1">
                <a:solidFill>
                  <a:schemeClr val="bg1"/>
                </a:solidFill>
                <a:effectLst>
                  <a:outerShdw blurRad="38100" dist="38100" dir="2700000" algn="tl">
                    <a:srgbClr val="000000">
                      <a:alpha val="43137"/>
                    </a:srgbClr>
                  </a:outerShdw>
                </a:effectLst>
              </a:rPr>
              <a:t>Lý</a:t>
            </a:r>
            <a:r>
              <a:rPr lang="en-US" sz="2800" b="1" dirty="0">
                <a:solidFill>
                  <a:schemeClr val="bg1"/>
                </a:solidFill>
                <a:effectLst>
                  <a:outerShdw blurRad="38100" dist="38100" dir="2700000" algn="tl">
                    <a:srgbClr val="000000">
                      <a:alpha val="43137"/>
                    </a:srgbClr>
                  </a:outerShdw>
                </a:effectLst>
              </a:rPr>
              <a:t> do </a:t>
            </a:r>
            <a:r>
              <a:rPr lang="en-US" sz="2800" b="1" dirty="0" err="1">
                <a:solidFill>
                  <a:schemeClr val="bg1"/>
                </a:solidFill>
                <a:effectLst>
                  <a:outerShdw blurRad="38100" dist="38100" dir="2700000" algn="tl">
                    <a:srgbClr val="000000">
                      <a:alpha val="43137"/>
                    </a:srgbClr>
                  </a:outerShdw>
                </a:effectLst>
              </a:rPr>
              <a:t>chọn</a:t>
            </a:r>
            <a:r>
              <a:rPr lang="en-US" sz="2800" b="1" dirty="0">
                <a:solidFill>
                  <a:schemeClr val="bg1"/>
                </a:solidFill>
                <a:effectLst>
                  <a:outerShdw blurRad="38100" dist="38100" dir="2700000" algn="tl">
                    <a:srgbClr val="000000">
                      <a:alpha val="43137"/>
                    </a:srgbClr>
                  </a:outerShdw>
                </a:effectLst>
              </a:rPr>
              <a:t> </a:t>
            </a:r>
            <a:r>
              <a:rPr lang="en-US" sz="2800" b="1" dirty="0" err="1">
                <a:solidFill>
                  <a:schemeClr val="bg1"/>
                </a:solidFill>
                <a:effectLst>
                  <a:outerShdw blurRad="38100" dist="38100" dir="2700000" algn="tl">
                    <a:srgbClr val="000000">
                      <a:alpha val="43137"/>
                    </a:srgbClr>
                  </a:outerShdw>
                </a:effectLst>
              </a:rPr>
              <a:t>đề</a:t>
            </a:r>
            <a:r>
              <a:rPr lang="en-US" sz="2800" b="1" dirty="0">
                <a:solidFill>
                  <a:schemeClr val="bg1"/>
                </a:solidFill>
                <a:effectLst>
                  <a:outerShdw blurRad="38100" dist="38100" dir="2700000" algn="tl">
                    <a:srgbClr val="000000">
                      <a:alpha val="43137"/>
                    </a:srgbClr>
                  </a:outerShdw>
                </a:effectLst>
              </a:rPr>
              <a:t> </a:t>
            </a:r>
            <a:r>
              <a:rPr lang="en-US" sz="2800" b="1" dirty="0" err="1">
                <a:solidFill>
                  <a:schemeClr val="bg1"/>
                </a:solidFill>
                <a:effectLst>
                  <a:outerShdw blurRad="38100" dist="38100" dir="2700000" algn="tl">
                    <a:srgbClr val="000000">
                      <a:alpha val="43137"/>
                    </a:srgbClr>
                  </a:outerShdw>
                </a:effectLst>
              </a:rPr>
              <a:t>tài</a:t>
            </a:r>
            <a:endParaRPr lang="en-US" sz="2800" b="1" dirty="0">
              <a:solidFill>
                <a:schemeClr val="bg1"/>
              </a:solidFill>
              <a:effectLst>
                <a:outerShdw blurRad="38100" dist="38100" dir="2700000" algn="tl">
                  <a:srgbClr val="000000">
                    <a:alpha val="43137"/>
                  </a:srgbClr>
                </a:outerShdw>
              </a:effectLst>
            </a:endParaRPr>
          </a:p>
          <a:p>
            <a:pPr marL="457200" indent="-457200">
              <a:buFont typeface="Symbol" panose="05050102010706020507" pitchFamily="18" charset="2"/>
              <a:buChar char="Þ"/>
            </a:pPr>
            <a:r>
              <a:rPr lang="en-US" sz="2200" dirty="0" err="1">
                <a:solidFill>
                  <a:schemeClr val="bg1"/>
                </a:solidFill>
              </a:rPr>
              <a:t>Giảm</a:t>
            </a:r>
            <a:r>
              <a:rPr lang="en-US" sz="2200" dirty="0">
                <a:solidFill>
                  <a:schemeClr val="bg1"/>
                </a:solidFill>
              </a:rPr>
              <a:t> </a:t>
            </a:r>
            <a:r>
              <a:rPr lang="en-US" sz="2200" dirty="0" err="1">
                <a:solidFill>
                  <a:schemeClr val="bg1"/>
                </a:solidFill>
              </a:rPr>
              <a:t>công</a:t>
            </a:r>
            <a:r>
              <a:rPr lang="en-US" sz="2200" dirty="0">
                <a:solidFill>
                  <a:schemeClr val="bg1"/>
                </a:solidFill>
              </a:rPr>
              <a:t> </a:t>
            </a:r>
            <a:r>
              <a:rPr lang="en-US" sz="2200" dirty="0" err="1">
                <a:solidFill>
                  <a:schemeClr val="bg1"/>
                </a:solidFill>
              </a:rPr>
              <a:t>sức</a:t>
            </a:r>
            <a:r>
              <a:rPr lang="en-US" sz="2200" dirty="0">
                <a:solidFill>
                  <a:schemeClr val="bg1"/>
                </a:solidFill>
              </a:rPr>
              <a:t> </a:t>
            </a:r>
            <a:r>
              <a:rPr lang="en-US" sz="2200" dirty="0" err="1">
                <a:solidFill>
                  <a:schemeClr val="bg1"/>
                </a:solidFill>
              </a:rPr>
              <a:t>lao</a:t>
            </a:r>
            <a:r>
              <a:rPr lang="en-US" sz="2200" dirty="0">
                <a:solidFill>
                  <a:schemeClr val="bg1"/>
                </a:solidFill>
              </a:rPr>
              <a:t> </a:t>
            </a:r>
            <a:r>
              <a:rPr lang="en-US" sz="2200" dirty="0" err="1">
                <a:solidFill>
                  <a:schemeClr val="bg1"/>
                </a:solidFill>
              </a:rPr>
              <a:t>động</a:t>
            </a:r>
            <a:r>
              <a:rPr lang="en-US" sz="2200" dirty="0">
                <a:solidFill>
                  <a:schemeClr val="bg1"/>
                </a:solidFill>
              </a:rPr>
              <a:t>, </a:t>
            </a:r>
            <a:r>
              <a:rPr lang="en-US" sz="2200" dirty="0" err="1">
                <a:solidFill>
                  <a:schemeClr val="bg1"/>
                </a:solidFill>
              </a:rPr>
              <a:t>tăng</a:t>
            </a:r>
            <a:r>
              <a:rPr lang="en-US" sz="2200" dirty="0">
                <a:solidFill>
                  <a:schemeClr val="bg1"/>
                </a:solidFill>
              </a:rPr>
              <a:t> </a:t>
            </a:r>
            <a:r>
              <a:rPr lang="en-US" sz="2200" dirty="0" err="1">
                <a:solidFill>
                  <a:schemeClr val="bg1"/>
                </a:solidFill>
              </a:rPr>
              <a:t>hiệu</a:t>
            </a:r>
            <a:r>
              <a:rPr lang="en-US" sz="2200" dirty="0">
                <a:solidFill>
                  <a:schemeClr val="bg1"/>
                </a:solidFill>
              </a:rPr>
              <a:t> </a:t>
            </a:r>
            <a:r>
              <a:rPr lang="en-US" sz="2200" dirty="0" err="1">
                <a:solidFill>
                  <a:schemeClr val="bg1"/>
                </a:solidFill>
              </a:rPr>
              <a:t>quả</a:t>
            </a:r>
            <a:r>
              <a:rPr lang="en-US" sz="2200" dirty="0">
                <a:solidFill>
                  <a:schemeClr val="bg1"/>
                </a:solidFill>
              </a:rPr>
              <a:t> </a:t>
            </a:r>
            <a:r>
              <a:rPr lang="en-US" sz="2200" dirty="0" err="1">
                <a:solidFill>
                  <a:schemeClr val="bg1"/>
                </a:solidFill>
              </a:rPr>
              <a:t>trong</a:t>
            </a:r>
            <a:r>
              <a:rPr lang="en-US" sz="2200" dirty="0">
                <a:solidFill>
                  <a:schemeClr val="bg1"/>
                </a:solidFill>
              </a:rPr>
              <a:t> </a:t>
            </a:r>
            <a:r>
              <a:rPr lang="en-US" sz="2200" dirty="0" err="1">
                <a:solidFill>
                  <a:schemeClr val="bg1"/>
                </a:solidFill>
              </a:rPr>
              <a:t>lao</a:t>
            </a:r>
            <a:r>
              <a:rPr lang="en-US" sz="2200" dirty="0">
                <a:solidFill>
                  <a:schemeClr val="bg1"/>
                </a:solidFill>
              </a:rPr>
              <a:t> </a:t>
            </a:r>
            <a:r>
              <a:rPr lang="en-US" sz="2200" dirty="0" err="1">
                <a:solidFill>
                  <a:schemeClr val="bg1"/>
                </a:solidFill>
              </a:rPr>
              <a:t>động</a:t>
            </a:r>
            <a:r>
              <a:rPr lang="en-US" sz="2200" dirty="0">
                <a:solidFill>
                  <a:schemeClr val="bg1"/>
                </a:solidFill>
              </a:rPr>
              <a:t> </a:t>
            </a:r>
            <a:r>
              <a:rPr lang="en-US" sz="2200" dirty="0" err="1">
                <a:solidFill>
                  <a:schemeClr val="bg1"/>
                </a:solidFill>
              </a:rPr>
              <a:t>sản</a:t>
            </a:r>
            <a:r>
              <a:rPr lang="en-US" sz="2200" dirty="0">
                <a:solidFill>
                  <a:schemeClr val="bg1"/>
                </a:solidFill>
              </a:rPr>
              <a:t> </a:t>
            </a:r>
            <a:r>
              <a:rPr lang="en-US" sz="2200" dirty="0" err="1">
                <a:solidFill>
                  <a:schemeClr val="bg1"/>
                </a:solidFill>
              </a:rPr>
              <a:t>xuất</a:t>
            </a:r>
            <a:r>
              <a:rPr lang="en-US" sz="2200" dirty="0">
                <a:solidFill>
                  <a:schemeClr val="bg1"/>
                </a:solidFill>
              </a:rPr>
              <a:t>, </a:t>
            </a:r>
            <a:r>
              <a:rPr lang="en-US" sz="2200" dirty="0" err="1">
                <a:solidFill>
                  <a:schemeClr val="bg1"/>
                </a:solidFill>
              </a:rPr>
              <a:t>hiện</a:t>
            </a:r>
            <a:r>
              <a:rPr lang="en-US" sz="2200" dirty="0">
                <a:solidFill>
                  <a:schemeClr val="bg1"/>
                </a:solidFill>
              </a:rPr>
              <a:t> </a:t>
            </a:r>
            <a:r>
              <a:rPr lang="en-US" sz="2200" dirty="0" err="1">
                <a:solidFill>
                  <a:schemeClr val="bg1"/>
                </a:solidFill>
              </a:rPr>
              <a:t>đại</a:t>
            </a:r>
            <a:r>
              <a:rPr lang="en-US" sz="2200" dirty="0">
                <a:solidFill>
                  <a:schemeClr val="bg1"/>
                </a:solidFill>
              </a:rPr>
              <a:t> </a:t>
            </a:r>
            <a:r>
              <a:rPr lang="en-US" sz="2200" dirty="0" err="1">
                <a:solidFill>
                  <a:schemeClr val="bg1"/>
                </a:solidFill>
              </a:rPr>
              <a:t>hóa</a:t>
            </a:r>
            <a:r>
              <a:rPr lang="en-US" sz="2200" dirty="0">
                <a:solidFill>
                  <a:schemeClr val="bg1"/>
                </a:solidFill>
              </a:rPr>
              <a:t> </a:t>
            </a:r>
            <a:r>
              <a:rPr lang="en-US" sz="2200" dirty="0" err="1">
                <a:solidFill>
                  <a:schemeClr val="bg1"/>
                </a:solidFill>
              </a:rPr>
              <a:t>công</a:t>
            </a:r>
            <a:r>
              <a:rPr lang="en-US" sz="2200" dirty="0">
                <a:solidFill>
                  <a:schemeClr val="bg1"/>
                </a:solidFill>
              </a:rPr>
              <a:t> </a:t>
            </a:r>
            <a:r>
              <a:rPr lang="en-US" sz="2200" dirty="0" err="1">
                <a:solidFill>
                  <a:schemeClr val="bg1"/>
                </a:solidFill>
              </a:rPr>
              <a:t>nghệ</a:t>
            </a:r>
            <a:r>
              <a:rPr lang="en-US" sz="2200" dirty="0">
                <a:solidFill>
                  <a:schemeClr val="bg1"/>
                </a:solidFill>
              </a:rPr>
              <a:t> </a:t>
            </a:r>
            <a:r>
              <a:rPr lang="en-US" sz="2200" dirty="0" err="1">
                <a:solidFill>
                  <a:schemeClr val="bg1"/>
                </a:solidFill>
              </a:rPr>
              <a:t>sản</a:t>
            </a:r>
            <a:r>
              <a:rPr lang="en-US" sz="2200" dirty="0">
                <a:solidFill>
                  <a:schemeClr val="bg1"/>
                </a:solidFill>
              </a:rPr>
              <a:t> </a:t>
            </a:r>
            <a:r>
              <a:rPr lang="en-US" sz="2200" dirty="0" err="1">
                <a:solidFill>
                  <a:schemeClr val="bg1"/>
                </a:solidFill>
              </a:rPr>
              <a:t>xuất</a:t>
            </a:r>
            <a:r>
              <a:rPr lang="en-US" sz="2200" dirty="0">
                <a:solidFill>
                  <a:schemeClr val="bg1"/>
                </a:solidFill>
              </a:rPr>
              <a:t>.</a:t>
            </a:r>
          </a:p>
          <a:p>
            <a:pPr marL="457200" indent="-457200">
              <a:buFont typeface="Wingdings" panose="05000000000000000000" pitchFamily="2" charset="2"/>
              <a:buChar char="Ø"/>
            </a:pPr>
            <a:r>
              <a:rPr lang="en-US" sz="2800" b="1" dirty="0">
                <a:solidFill>
                  <a:schemeClr val="bg1"/>
                </a:solidFill>
                <a:effectLst>
                  <a:outerShdw blurRad="38100" dist="38100" dir="2700000" algn="tl">
                    <a:srgbClr val="000000">
                      <a:alpha val="43137"/>
                    </a:srgbClr>
                  </a:outerShdw>
                </a:effectLst>
              </a:rPr>
              <a:t>1.2 </a:t>
            </a:r>
            <a:r>
              <a:rPr lang="en-US" sz="2800" b="1" dirty="0" err="1">
                <a:solidFill>
                  <a:schemeClr val="bg1"/>
                </a:solidFill>
                <a:effectLst>
                  <a:outerShdw blurRad="38100" dist="38100" dir="2700000" algn="tl">
                    <a:srgbClr val="000000">
                      <a:alpha val="43137"/>
                    </a:srgbClr>
                  </a:outerShdw>
                </a:effectLst>
              </a:rPr>
              <a:t>Một</a:t>
            </a:r>
            <a:r>
              <a:rPr lang="en-US" sz="2800" b="1" dirty="0">
                <a:solidFill>
                  <a:schemeClr val="bg1"/>
                </a:solidFill>
                <a:effectLst>
                  <a:outerShdw blurRad="38100" dist="38100" dir="2700000" algn="tl">
                    <a:srgbClr val="000000">
                      <a:alpha val="43137"/>
                    </a:srgbClr>
                  </a:outerShdw>
                </a:effectLst>
              </a:rPr>
              <a:t> </a:t>
            </a:r>
            <a:r>
              <a:rPr lang="en-US" sz="2800" b="1" dirty="0" err="1">
                <a:solidFill>
                  <a:schemeClr val="bg1"/>
                </a:solidFill>
                <a:effectLst>
                  <a:outerShdw blurRad="38100" dist="38100" dir="2700000" algn="tl">
                    <a:srgbClr val="000000">
                      <a:alpha val="43137"/>
                    </a:srgbClr>
                  </a:outerShdw>
                </a:effectLst>
              </a:rPr>
              <a:t>số</a:t>
            </a:r>
            <a:r>
              <a:rPr lang="en-US" sz="2800" b="1" dirty="0">
                <a:solidFill>
                  <a:schemeClr val="bg1"/>
                </a:solidFill>
                <a:effectLst>
                  <a:outerShdw blurRad="38100" dist="38100" dir="2700000" algn="tl">
                    <a:srgbClr val="000000">
                      <a:alpha val="43137"/>
                    </a:srgbClr>
                  </a:outerShdw>
                </a:effectLst>
              </a:rPr>
              <a:t> </a:t>
            </a:r>
            <a:r>
              <a:rPr lang="en-US" sz="2800" b="1" dirty="0" err="1">
                <a:solidFill>
                  <a:schemeClr val="bg1"/>
                </a:solidFill>
                <a:effectLst>
                  <a:outerShdw blurRad="38100" dist="38100" dir="2700000" algn="tl">
                    <a:srgbClr val="000000">
                      <a:alpha val="43137"/>
                    </a:srgbClr>
                  </a:outerShdw>
                </a:effectLst>
              </a:rPr>
              <a:t>phương</a:t>
            </a:r>
            <a:r>
              <a:rPr lang="en-US" sz="2800" b="1" dirty="0">
                <a:solidFill>
                  <a:schemeClr val="bg1"/>
                </a:solidFill>
                <a:effectLst>
                  <a:outerShdw blurRad="38100" dist="38100" dir="2700000" algn="tl">
                    <a:srgbClr val="000000">
                      <a:alpha val="43137"/>
                    </a:srgbClr>
                  </a:outerShdw>
                </a:effectLst>
              </a:rPr>
              <a:t> </a:t>
            </a:r>
            <a:r>
              <a:rPr lang="en-US" sz="2800" b="1" dirty="0" err="1">
                <a:solidFill>
                  <a:schemeClr val="bg1"/>
                </a:solidFill>
                <a:effectLst>
                  <a:outerShdw blurRad="38100" dist="38100" dir="2700000" algn="tl">
                    <a:srgbClr val="000000">
                      <a:alpha val="43137"/>
                    </a:srgbClr>
                  </a:outerShdw>
                </a:effectLst>
              </a:rPr>
              <a:t>pháp</a:t>
            </a:r>
            <a:r>
              <a:rPr lang="en-US" sz="2800" b="1" dirty="0">
                <a:solidFill>
                  <a:schemeClr val="bg1"/>
                </a:solidFill>
                <a:effectLst>
                  <a:outerShdw blurRad="38100" dist="38100" dir="2700000" algn="tl">
                    <a:srgbClr val="000000">
                      <a:alpha val="43137"/>
                    </a:srgbClr>
                  </a:outerShdw>
                </a:effectLst>
              </a:rPr>
              <a:t> </a:t>
            </a:r>
            <a:r>
              <a:rPr lang="en-US" sz="2800" b="1" dirty="0" err="1">
                <a:solidFill>
                  <a:schemeClr val="bg1"/>
                </a:solidFill>
                <a:effectLst>
                  <a:outerShdw blurRad="38100" dist="38100" dir="2700000" algn="tl">
                    <a:srgbClr val="000000">
                      <a:alpha val="43137"/>
                    </a:srgbClr>
                  </a:outerShdw>
                </a:effectLst>
              </a:rPr>
              <a:t>ấp</a:t>
            </a:r>
            <a:r>
              <a:rPr lang="en-US" sz="2800" b="1" dirty="0">
                <a:solidFill>
                  <a:schemeClr val="bg1"/>
                </a:solidFill>
                <a:effectLst>
                  <a:outerShdw blurRad="38100" dist="38100" dir="2700000" algn="tl">
                    <a:srgbClr val="000000">
                      <a:alpha val="43137"/>
                    </a:srgbClr>
                  </a:outerShdw>
                </a:effectLst>
              </a:rPr>
              <a:t> </a:t>
            </a:r>
            <a:r>
              <a:rPr lang="en-US" sz="2800" b="1" dirty="0" err="1">
                <a:solidFill>
                  <a:schemeClr val="bg1"/>
                </a:solidFill>
                <a:effectLst>
                  <a:outerShdw blurRad="38100" dist="38100" dir="2700000" algn="tl">
                    <a:srgbClr val="000000">
                      <a:alpha val="43137"/>
                    </a:srgbClr>
                  </a:outerShdw>
                </a:effectLst>
              </a:rPr>
              <a:t>trứng</a:t>
            </a:r>
            <a:r>
              <a:rPr lang="en-US" sz="2800" b="1" dirty="0">
                <a:solidFill>
                  <a:schemeClr val="bg1"/>
                </a:solidFill>
                <a:effectLst>
                  <a:outerShdw blurRad="38100" dist="38100" dir="2700000" algn="tl">
                    <a:srgbClr val="000000">
                      <a:alpha val="43137"/>
                    </a:srgbClr>
                  </a:outerShdw>
                </a:effectLst>
              </a:rPr>
              <a:t>.</a:t>
            </a:r>
          </a:p>
          <a:p>
            <a:endParaRPr lang="en-US" sz="2800" b="1" dirty="0">
              <a:solidFill>
                <a:schemeClr val="bg1"/>
              </a:solidFill>
              <a:effectLst>
                <a:outerShdw blurRad="38100" dist="38100" dir="2700000" algn="tl">
                  <a:srgbClr val="000000">
                    <a:alpha val="43137"/>
                  </a:srgbClr>
                </a:outerShdw>
              </a:effectLst>
            </a:endParaRPr>
          </a:p>
        </p:txBody>
      </p:sp>
      <p:sp>
        <p:nvSpPr>
          <p:cNvPr id="20" name="Slide Number Placeholder 1">
            <a:extLst>
              <a:ext uri="{FF2B5EF4-FFF2-40B4-BE49-F238E27FC236}">
                <a16:creationId xmlns:a16="http://schemas.microsoft.com/office/drawing/2014/main" id="{33E095C2-E8D4-4BB4-9134-091A20140153}"/>
              </a:ext>
            </a:extLst>
          </p:cNvPr>
          <p:cNvSpPr txBox="1">
            <a:spLocks/>
          </p:cNvSpPr>
          <p:nvPr/>
        </p:nvSpPr>
        <p:spPr>
          <a:xfrm>
            <a:off x="9255760" y="642453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AFFB014-E261-4F3D-B639-38174330CEF6}" type="slidenum">
              <a:rPr lang="en-US" sz="2400" smtClean="0">
                <a:solidFill>
                  <a:schemeClr val="bg1"/>
                </a:solidFill>
                <a:latin typeface="Arial" panose="020B0604020202020204" pitchFamily="34" charset="0"/>
                <a:cs typeface="Arial" panose="020B0604020202020204" pitchFamily="34" charset="0"/>
              </a:rPr>
              <a:pPr/>
              <a:t>3</a:t>
            </a:fld>
            <a:endParaRPr lang="en-US" sz="2400" dirty="0">
              <a:solidFill>
                <a:schemeClr val="bg1"/>
              </a:solidFill>
              <a:latin typeface="Arial" panose="020B0604020202020204" pitchFamily="34" charset="0"/>
              <a:cs typeface="Arial" panose="020B0604020202020204" pitchFamily="34" charset="0"/>
            </a:endParaRPr>
          </a:p>
        </p:txBody>
      </p:sp>
      <p:pic>
        <p:nvPicPr>
          <p:cNvPr id="1032" name="Picture 8" descr="Thiết Kế Máy Ấp Trứng Gia Cầm Đầy Đủ Và Chi Tiết Nhất Cho Bạn">
            <a:extLst>
              <a:ext uri="{FF2B5EF4-FFF2-40B4-BE49-F238E27FC236}">
                <a16:creationId xmlns:a16="http://schemas.microsoft.com/office/drawing/2014/main" id="{3EA98DBB-3AC9-4DA5-8FC4-7DBB664024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440" y="3657600"/>
            <a:ext cx="3424994" cy="246028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ách làm máy ấp trứng gà đơn giản tại nhà bằng bóng đèn điện">
            <a:extLst>
              <a:ext uri="{FF2B5EF4-FFF2-40B4-BE49-F238E27FC236}">
                <a16:creationId xmlns:a16="http://schemas.microsoft.com/office/drawing/2014/main" id="{D0B29042-5663-49E2-926C-144502AB6A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2123" y="3657600"/>
            <a:ext cx="3434663" cy="246138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ÁY ẤP TRỨNG NHẬP KHẨU KN-1232 | VINACOMM">
            <a:extLst>
              <a:ext uri="{FF2B5EF4-FFF2-40B4-BE49-F238E27FC236}">
                <a16:creationId xmlns:a16="http://schemas.microsoft.com/office/drawing/2014/main" id="{8F279CEE-663B-4D96-8023-4FDEFD31C0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64809" y="3657601"/>
            <a:ext cx="3402345" cy="245408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9D3340D3-AC50-4067-85A9-C7C81AAEB9EE}"/>
              </a:ext>
            </a:extLst>
          </p:cNvPr>
          <p:cNvSpPr txBox="1"/>
          <p:nvPr/>
        </p:nvSpPr>
        <p:spPr>
          <a:xfrm>
            <a:off x="599440" y="6303277"/>
            <a:ext cx="3424994" cy="369332"/>
          </a:xfrm>
          <a:prstGeom prst="rect">
            <a:avLst/>
          </a:prstGeom>
          <a:noFill/>
        </p:spPr>
        <p:txBody>
          <a:bodyPr wrap="square">
            <a:spAutoFit/>
          </a:bodyPr>
          <a:lstStyle/>
          <a:p>
            <a:pPr algn="ctr"/>
            <a:r>
              <a:rPr lang="en-US" sz="1800" b="1" dirty="0" err="1">
                <a:solidFill>
                  <a:srgbClr val="FF0000"/>
                </a:solidFill>
                <a:effectLst>
                  <a:outerShdw blurRad="38100" dist="38100" dir="2700000" algn="tl">
                    <a:srgbClr val="000000">
                      <a:alpha val="43137"/>
                    </a:srgbClr>
                  </a:outerShdw>
                </a:effectLst>
              </a:rPr>
              <a:t>Ấp</a:t>
            </a:r>
            <a:r>
              <a:rPr lang="en-US" sz="1800" b="1" dirty="0">
                <a:solidFill>
                  <a:srgbClr val="FF0000"/>
                </a:solidFill>
                <a:effectLst>
                  <a:outerShdw blurRad="38100" dist="38100" dir="2700000" algn="tl">
                    <a:srgbClr val="000000">
                      <a:alpha val="43137"/>
                    </a:srgbClr>
                  </a:outerShdw>
                </a:effectLst>
              </a:rPr>
              <a:t> </a:t>
            </a:r>
            <a:r>
              <a:rPr lang="en-US" sz="1800" b="1" dirty="0" err="1">
                <a:solidFill>
                  <a:srgbClr val="FF0000"/>
                </a:solidFill>
                <a:effectLst>
                  <a:outerShdw blurRad="38100" dist="38100" dir="2700000" algn="tl">
                    <a:srgbClr val="000000">
                      <a:alpha val="43137"/>
                    </a:srgbClr>
                  </a:outerShdw>
                </a:effectLst>
              </a:rPr>
              <a:t>trứng</a:t>
            </a:r>
            <a:r>
              <a:rPr lang="en-US" sz="1800" b="1" dirty="0">
                <a:solidFill>
                  <a:srgbClr val="FF0000"/>
                </a:solidFill>
                <a:effectLst>
                  <a:outerShdw blurRad="38100" dist="38100" dir="2700000" algn="tl">
                    <a:srgbClr val="000000">
                      <a:alpha val="43137"/>
                    </a:srgbClr>
                  </a:outerShdw>
                </a:effectLst>
              </a:rPr>
              <a:t> </a:t>
            </a:r>
            <a:r>
              <a:rPr lang="en-US" sz="1800" b="1" dirty="0" err="1">
                <a:solidFill>
                  <a:srgbClr val="FF0000"/>
                </a:solidFill>
                <a:effectLst>
                  <a:outerShdw blurRad="38100" dist="38100" dir="2700000" algn="tl">
                    <a:srgbClr val="000000">
                      <a:alpha val="43137"/>
                    </a:srgbClr>
                  </a:outerShdw>
                </a:effectLst>
              </a:rPr>
              <a:t>tự</a:t>
            </a:r>
            <a:r>
              <a:rPr lang="en-US" sz="1800" b="1" dirty="0">
                <a:solidFill>
                  <a:srgbClr val="FF0000"/>
                </a:solidFill>
                <a:effectLst>
                  <a:outerShdw blurRad="38100" dist="38100" dir="2700000" algn="tl">
                    <a:srgbClr val="000000">
                      <a:alpha val="43137"/>
                    </a:srgbClr>
                  </a:outerShdw>
                </a:effectLst>
              </a:rPr>
              <a:t> </a:t>
            </a:r>
            <a:r>
              <a:rPr lang="en-US" sz="1800" b="1" dirty="0" err="1">
                <a:solidFill>
                  <a:srgbClr val="FF0000"/>
                </a:solidFill>
                <a:effectLst>
                  <a:outerShdw blurRad="38100" dist="38100" dir="2700000" algn="tl">
                    <a:srgbClr val="000000">
                      <a:alpha val="43137"/>
                    </a:srgbClr>
                  </a:outerShdw>
                </a:effectLst>
              </a:rPr>
              <a:t>nhiên</a:t>
            </a:r>
            <a:endParaRPr lang="en-US" sz="1800" b="1" dirty="0">
              <a:solidFill>
                <a:srgbClr val="FF0000"/>
              </a:solidFill>
              <a:effectLst>
                <a:outerShdw blurRad="38100" dist="38100" dir="2700000" algn="tl">
                  <a:srgbClr val="000000">
                    <a:alpha val="43137"/>
                  </a:srgbClr>
                </a:outerShdw>
              </a:effectLst>
            </a:endParaRPr>
          </a:p>
        </p:txBody>
      </p:sp>
      <p:sp>
        <p:nvSpPr>
          <p:cNvPr id="26" name="TextBox 25">
            <a:extLst>
              <a:ext uri="{FF2B5EF4-FFF2-40B4-BE49-F238E27FC236}">
                <a16:creationId xmlns:a16="http://schemas.microsoft.com/office/drawing/2014/main" id="{34C3F98D-7088-43DD-941B-2D202D4DE04A}"/>
              </a:ext>
            </a:extLst>
          </p:cNvPr>
          <p:cNvSpPr txBox="1"/>
          <p:nvPr/>
        </p:nvSpPr>
        <p:spPr>
          <a:xfrm>
            <a:off x="4532122" y="6305173"/>
            <a:ext cx="3433318" cy="369332"/>
          </a:xfrm>
          <a:prstGeom prst="rect">
            <a:avLst/>
          </a:prstGeom>
          <a:noFill/>
        </p:spPr>
        <p:txBody>
          <a:bodyPr wrap="square">
            <a:spAutoFit/>
          </a:bodyPr>
          <a:lstStyle/>
          <a:p>
            <a:pPr algn="ctr"/>
            <a:r>
              <a:rPr lang="en-US" sz="1800" b="1" dirty="0" err="1">
                <a:solidFill>
                  <a:srgbClr val="FF0000"/>
                </a:solidFill>
                <a:effectLst>
                  <a:outerShdw blurRad="38100" dist="38100" dir="2700000" algn="tl">
                    <a:srgbClr val="000000">
                      <a:alpha val="43137"/>
                    </a:srgbClr>
                  </a:outerShdw>
                </a:effectLst>
              </a:rPr>
              <a:t>Ấp</a:t>
            </a:r>
            <a:r>
              <a:rPr lang="en-US" sz="1800" b="1" dirty="0">
                <a:solidFill>
                  <a:srgbClr val="FF0000"/>
                </a:solidFill>
                <a:effectLst>
                  <a:outerShdw blurRad="38100" dist="38100" dir="2700000" algn="tl">
                    <a:srgbClr val="000000">
                      <a:alpha val="43137"/>
                    </a:srgbClr>
                  </a:outerShdw>
                </a:effectLst>
              </a:rPr>
              <a:t> </a:t>
            </a:r>
            <a:r>
              <a:rPr lang="en-US" sz="1800" b="1" dirty="0" err="1">
                <a:solidFill>
                  <a:srgbClr val="FF0000"/>
                </a:solidFill>
                <a:effectLst>
                  <a:outerShdw blurRad="38100" dist="38100" dir="2700000" algn="tl">
                    <a:srgbClr val="000000">
                      <a:alpha val="43137"/>
                    </a:srgbClr>
                  </a:outerShdw>
                </a:effectLst>
              </a:rPr>
              <a:t>trứng</a:t>
            </a:r>
            <a:r>
              <a:rPr lang="en-US" sz="1800" b="1" dirty="0">
                <a:solidFill>
                  <a:srgbClr val="FF0000"/>
                </a:solidFill>
                <a:effectLst>
                  <a:outerShdw blurRad="38100" dist="38100" dir="2700000" algn="tl">
                    <a:srgbClr val="000000">
                      <a:alpha val="43137"/>
                    </a:srgbClr>
                  </a:outerShdw>
                </a:effectLst>
              </a:rPr>
              <a:t> </a:t>
            </a:r>
            <a:r>
              <a:rPr lang="en-US" sz="1800" b="1" dirty="0" err="1">
                <a:solidFill>
                  <a:srgbClr val="FF0000"/>
                </a:solidFill>
                <a:effectLst>
                  <a:outerShdw blurRad="38100" dist="38100" dir="2700000" algn="tl">
                    <a:srgbClr val="000000">
                      <a:alpha val="43137"/>
                    </a:srgbClr>
                  </a:outerShdw>
                </a:effectLst>
              </a:rPr>
              <a:t>thủ</a:t>
            </a:r>
            <a:r>
              <a:rPr lang="en-US" sz="1800" b="1" dirty="0">
                <a:solidFill>
                  <a:srgbClr val="FF0000"/>
                </a:solidFill>
                <a:effectLst>
                  <a:outerShdw blurRad="38100" dist="38100" dir="2700000" algn="tl">
                    <a:srgbClr val="000000">
                      <a:alpha val="43137"/>
                    </a:srgbClr>
                  </a:outerShdw>
                </a:effectLst>
              </a:rPr>
              <a:t> </a:t>
            </a:r>
            <a:r>
              <a:rPr lang="en-US" sz="1800" b="1" dirty="0" err="1">
                <a:solidFill>
                  <a:srgbClr val="FF0000"/>
                </a:solidFill>
                <a:effectLst>
                  <a:outerShdw blurRad="38100" dist="38100" dir="2700000" algn="tl">
                    <a:srgbClr val="000000">
                      <a:alpha val="43137"/>
                    </a:srgbClr>
                  </a:outerShdw>
                </a:effectLst>
              </a:rPr>
              <a:t>công</a:t>
            </a:r>
            <a:endParaRPr lang="en-US" sz="1800" b="1" dirty="0">
              <a:solidFill>
                <a:srgbClr val="FF0000"/>
              </a:solidFill>
              <a:effectLst>
                <a:outerShdw blurRad="38100" dist="38100" dir="2700000" algn="tl">
                  <a:srgbClr val="000000">
                    <a:alpha val="43137"/>
                  </a:srgbClr>
                </a:outerShdw>
              </a:effectLst>
            </a:endParaRPr>
          </a:p>
        </p:txBody>
      </p:sp>
      <p:sp>
        <p:nvSpPr>
          <p:cNvPr id="27" name="TextBox 26">
            <a:extLst>
              <a:ext uri="{FF2B5EF4-FFF2-40B4-BE49-F238E27FC236}">
                <a16:creationId xmlns:a16="http://schemas.microsoft.com/office/drawing/2014/main" id="{464042D4-8E16-4B6E-BEA5-6C284C14EDA6}"/>
              </a:ext>
            </a:extLst>
          </p:cNvPr>
          <p:cNvSpPr txBox="1"/>
          <p:nvPr/>
        </p:nvSpPr>
        <p:spPr>
          <a:xfrm>
            <a:off x="8459189" y="6305518"/>
            <a:ext cx="3402345" cy="369332"/>
          </a:xfrm>
          <a:prstGeom prst="rect">
            <a:avLst/>
          </a:prstGeom>
          <a:noFill/>
        </p:spPr>
        <p:txBody>
          <a:bodyPr wrap="square">
            <a:spAutoFit/>
          </a:bodyPr>
          <a:lstStyle/>
          <a:p>
            <a:pPr algn="ctr"/>
            <a:r>
              <a:rPr lang="en-US" sz="1800" b="1" dirty="0" err="1">
                <a:solidFill>
                  <a:srgbClr val="FF0000"/>
                </a:solidFill>
                <a:effectLst>
                  <a:outerShdw blurRad="38100" dist="38100" dir="2700000" algn="tl">
                    <a:srgbClr val="000000">
                      <a:alpha val="43137"/>
                    </a:srgbClr>
                  </a:outerShdw>
                </a:effectLst>
              </a:rPr>
              <a:t>Ấp</a:t>
            </a:r>
            <a:r>
              <a:rPr lang="en-US" sz="1800" b="1" dirty="0">
                <a:solidFill>
                  <a:srgbClr val="FF0000"/>
                </a:solidFill>
                <a:effectLst>
                  <a:outerShdw blurRad="38100" dist="38100" dir="2700000" algn="tl">
                    <a:srgbClr val="000000">
                      <a:alpha val="43137"/>
                    </a:srgbClr>
                  </a:outerShdw>
                </a:effectLst>
              </a:rPr>
              <a:t> </a:t>
            </a:r>
            <a:r>
              <a:rPr lang="en-US" sz="1800" b="1" dirty="0" err="1">
                <a:solidFill>
                  <a:srgbClr val="FF0000"/>
                </a:solidFill>
                <a:effectLst>
                  <a:outerShdw blurRad="38100" dist="38100" dir="2700000" algn="tl">
                    <a:srgbClr val="000000">
                      <a:alpha val="43137"/>
                    </a:srgbClr>
                  </a:outerShdw>
                </a:effectLst>
              </a:rPr>
              <a:t>trứng</a:t>
            </a:r>
            <a:r>
              <a:rPr lang="en-US" sz="1800" b="1" dirty="0">
                <a:solidFill>
                  <a:srgbClr val="FF0000"/>
                </a:solidFill>
                <a:effectLst>
                  <a:outerShdw blurRad="38100" dist="38100" dir="2700000" algn="tl">
                    <a:srgbClr val="000000">
                      <a:alpha val="43137"/>
                    </a:srgbClr>
                  </a:outerShdw>
                </a:effectLst>
              </a:rPr>
              <a:t> </a:t>
            </a:r>
            <a:r>
              <a:rPr lang="en-US" sz="1800" b="1" dirty="0" err="1">
                <a:solidFill>
                  <a:srgbClr val="FF0000"/>
                </a:solidFill>
                <a:effectLst>
                  <a:outerShdw blurRad="38100" dist="38100" dir="2700000" algn="tl">
                    <a:srgbClr val="000000">
                      <a:alpha val="43137"/>
                    </a:srgbClr>
                  </a:outerShdw>
                </a:effectLst>
              </a:rPr>
              <a:t>công</a:t>
            </a:r>
            <a:r>
              <a:rPr lang="en-US" sz="1800" b="1" dirty="0">
                <a:solidFill>
                  <a:srgbClr val="FF0000"/>
                </a:solidFill>
                <a:effectLst>
                  <a:outerShdw blurRad="38100" dist="38100" dir="2700000" algn="tl">
                    <a:srgbClr val="000000">
                      <a:alpha val="43137"/>
                    </a:srgbClr>
                  </a:outerShdw>
                </a:effectLst>
              </a:rPr>
              <a:t> </a:t>
            </a:r>
            <a:r>
              <a:rPr lang="en-US" sz="1800" b="1" dirty="0" err="1">
                <a:solidFill>
                  <a:srgbClr val="FF0000"/>
                </a:solidFill>
                <a:effectLst>
                  <a:outerShdw blurRad="38100" dist="38100" dir="2700000" algn="tl">
                    <a:srgbClr val="000000">
                      <a:alpha val="43137"/>
                    </a:srgbClr>
                  </a:outerShdw>
                </a:effectLst>
              </a:rPr>
              <a:t>nghiệp</a:t>
            </a:r>
            <a:endParaRPr lang="en-US" sz="18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5232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barn(inVertical)">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barn(inVertical)">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barn(inVertical)">
                                      <p:cBhvr>
                                        <p:cTn id="17" dur="500"/>
                                        <p:tgtEl>
                                          <p:spTgt spid="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1032"/>
                                        </p:tgtEl>
                                        <p:attrNameLst>
                                          <p:attrName>style.visibility</p:attrName>
                                        </p:attrNameLst>
                                      </p:cBhvr>
                                      <p:to>
                                        <p:strVal val="visible"/>
                                      </p:to>
                                    </p:set>
                                    <p:animEffect transition="in" filter="fade">
                                      <p:cBhvr>
                                        <p:cTn id="22" dur="1000"/>
                                        <p:tgtEl>
                                          <p:spTgt spid="1032"/>
                                        </p:tgtEl>
                                      </p:cBhvr>
                                    </p:animEffect>
                                    <p:anim calcmode="lin" valueType="num">
                                      <p:cBhvr>
                                        <p:cTn id="23" dur="1000" fill="hold"/>
                                        <p:tgtEl>
                                          <p:spTgt spid="1032"/>
                                        </p:tgtEl>
                                        <p:attrNameLst>
                                          <p:attrName>ppt_x</p:attrName>
                                        </p:attrNameLst>
                                      </p:cBhvr>
                                      <p:tavLst>
                                        <p:tav tm="0">
                                          <p:val>
                                            <p:strVal val="#ppt_x"/>
                                          </p:val>
                                        </p:tav>
                                        <p:tav tm="100000">
                                          <p:val>
                                            <p:strVal val="#ppt_x"/>
                                          </p:val>
                                        </p:tav>
                                      </p:tavLst>
                                    </p:anim>
                                    <p:anim calcmode="lin" valueType="num">
                                      <p:cBhvr>
                                        <p:cTn id="24" dur="1000" fill="hold"/>
                                        <p:tgtEl>
                                          <p:spTgt spid="103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034"/>
                                        </p:tgtEl>
                                        <p:attrNameLst>
                                          <p:attrName>style.visibility</p:attrName>
                                        </p:attrNameLst>
                                      </p:cBhvr>
                                      <p:to>
                                        <p:strVal val="visible"/>
                                      </p:to>
                                    </p:set>
                                    <p:animEffect transition="in" filter="fade">
                                      <p:cBhvr>
                                        <p:cTn id="34" dur="1000"/>
                                        <p:tgtEl>
                                          <p:spTgt spid="1034"/>
                                        </p:tgtEl>
                                      </p:cBhvr>
                                    </p:animEffect>
                                    <p:anim calcmode="lin" valueType="num">
                                      <p:cBhvr>
                                        <p:cTn id="35" dur="1000" fill="hold"/>
                                        <p:tgtEl>
                                          <p:spTgt spid="1034"/>
                                        </p:tgtEl>
                                        <p:attrNameLst>
                                          <p:attrName>ppt_x</p:attrName>
                                        </p:attrNameLst>
                                      </p:cBhvr>
                                      <p:tavLst>
                                        <p:tav tm="0">
                                          <p:val>
                                            <p:strVal val="#ppt_x"/>
                                          </p:val>
                                        </p:tav>
                                        <p:tav tm="100000">
                                          <p:val>
                                            <p:strVal val="#ppt_x"/>
                                          </p:val>
                                        </p:tav>
                                      </p:tavLst>
                                    </p:anim>
                                    <p:anim calcmode="lin" valueType="num">
                                      <p:cBhvr>
                                        <p:cTn id="36" dur="1000" fill="hold"/>
                                        <p:tgtEl>
                                          <p:spTgt spid="1034"/>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1000"/>
                                        <p:tgtEl>
                                          <p:spTgt spid="26"/>
                                        </p:tgtEl>
                                      </p:cBhvr>
                                    </p:animEffect>
                                    <p:anim calcmode="lin" valueType="num">
                                      <p:cBhvr>
                                        <p:cTn id="40" dur="1000" fill="hold"/>
                                        <p:tgtEl>
                                          <p:spTgt spid="26"/>
                                        </p:tgtEl>
                                        <p:attrNameLst>
                                          <p:attrName>ppt_x</p:attrName>
                                        </p:attrNameLst>
                                      </p:cBhvr>
                                      <p:tavLst>
                                        <p:tav tm="0">
                                          <p:val>
                                            <p:strVal val="#ppt_x"/>
                                          </p:val>
                                        </p:tav>
                                        <p:tav tm="100000">
                                          <p:val>
                                            <p:strVal val="#ppt_x"/>
                                          </p:val>
                                        </p:tav>
                                      </p:tavLst>
                                    </p:anim>
                                    <p:anim calcmode="lin" valueType="num">
                                      <p:cBhvr>
                                        <p:cTn id="41"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1036"/>
                                        </p:tgtEl>
                                        <p:attrNameLst>
                                          <p:attrName>style.visibility</p:attrName>
                                        </p:attrNameLst>
                                      </p:cBhvr>
                                      <p:to>
                                        <p:strVal val="visible"/>
                                      </p:to>
                                    </p:set>
                                    <p:animEffect transition="in" filter="fade">
                                      <p:cBhvr>
                                        <p:cTn id="46" dur="1000"/>
                                        <p:tgtEl>
                                          <p:spTgt spid="1036"/>
                                        </p:tgtEl>
                                      </p:cBhvr>
                                    </p:animEffect>
                                    <p:anim calcmode="lin" valueType="num">
                                      <p:cBhvr>
                                        <p:cTn id="47" dur="1000" fill="hold"/>
                                        <p:tgtEl>
                                          <p:spTgt spid="1036"/>
                                        </p:tgtEl>
                                        <p:attrNameLst>
                                          <p:attrName>ppt_x</p:attrName>
                                        </p:attrNameLst>
                                      </p:cBhvr>
                                      <p:tavLst>
                                        <p:tav tm="0">
                                          <p:val>
                                            <p:strVal val="#ppt_x"/>
                                          </p:val>
                                        </p:tav>
                                        <p:tav tm="100000">
                                          <p:val>
                                            <p:strVal val="#ppt_x"/>
                                          </p:val>
                                        </p:tav>
                                      </p:tavLst>
                                    </p:anim>
                                    <p:anim calcmode="lin" valueType="num">
                                      <p:cBhvr>
                                        <p:cTn id="48" dur="1000" fill="hold"/>
                                        <p:tgtEl>
                                          <p:spTgt spid="1036"/>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1000"/>
                                        <p:tgtEl>
                                          <p:spTgt spid="27"/>
                                        </p:tgtEl>
                                      </p:cBhvr>
                                    </p:animEffect>
                                    <p:anim calcmode="lin" valueType="num">
                                      <p:cBhvr>
                                        <p:cTn id="52" dur="1000" fill="hold"/>
                                        <p:tgtEl>
                                          <p:spTgt spid="27"/>
                                        </p:tgtEl>
                                        <p:attrNameLst>
                                          <p:attrName>ppt_x</p:attrName>
                                        </p:attrNameLst>
                                      </p:cBhvr>
                                      <p:tavLst>
                                        <p:tav tm="0">
                                          <p:val>
                                            <p:strVal val="#ppt_x"/>
                                          </p:val>
                                        </p:tav>
                                        <p:tav tm="100000">
                                          <p:val>
                                            <p:strVal val="#ppt_x"/>
                                          </p:val>
                                        </p:tav>
                                      </p:tavLst>
                                    </p:anim>
                                    <p:anim calcmode="lin" valueType="num">
                                      <p:cBhvr>
                                        <p:cTn id="53"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A8C3D1D-DAC1-4FEA-8EF1-91241934616C}"/>
              </a:ext>
            </a:extLst>
          </p:cNvPr>
          <p:cNvPicPr>
            <a:picLocks noChangeAspect="1"/>
          </p:cNvPicPr>
          <p:nvPr/>
        </p:nvPicPr>
        <p:blipFill rotWithShape="1">
          <a:blip r:embed="rId2">
            <a:extLst>
              <a:ext uri="{28A0092B-C50C-407E-A947-70E740481C1C}">
                <a14:useLocalDpi xmlns:a14="http://schemas.microsoft.com/office/drawing/2010/main" val="0"/>
              </a:ext>
            </a:extLst>
          </a:blip>
          <a:srcRect r="11302" b="11302"/>
          <a:stretch/>
        </p:blipFill>
        <p:spPr>
          <a:xfrm>
            <a:off x="0" y="0"/>
            <a:ext cx="12192000" cy="6858000"/>
          </a:xfrm>
          <a:prstGeom prst="rect">
            <a:avLst/>
          </a:prstGeom>
        </p:spPr>
      </p:pic>
      <p:sp>
        <p:nvSpPr>
          <p:cNvPr id="16" name="TextBox 15">
            <a:extLst>
              <a:ext uri="{FF2B5EF4-FFF2-40B4-BE49-F238E27FC236}">
                <a16:creationId xmlns:a16="http://schemas.microsoft.com/office/drawing/2014/main" id="{58A93F4B-5DD6-49BA-BE82-6DDB0519B940}"/>
              </a:ext>
            </a:extLst>
          </p:cNvPr>
          <p:cNvSpPr txBox="1"/>
          <p:nvPr/>
        </p:nvSpPr>
        <p:spPr>
          <a:xfrm>
            <a:off x="9653285" y="4943960"/>
            <a:ext cx="1469985" cy="615553"/>
          </a:xfrm>
          <a:prstGeom prst="rect">
            <a:avLst/>
          </a:prstGeom>
          <a:noFill/>
        </p:spPr>
        <p:txBody>
          <a:bodyPr wrap="square" rtlCol="0">
            <a:spAutoFit/>
          </a:bodyPr>
          <a:lstStyle/>
          <a:p>
            <a:r>
              <a:rPr lang="en-US" sz="3400" b="1" dirty="0">
                <a:solidFill>
                  <a:schemeClr val="bg1"/>
                </a:solidFill>
              </a:rPr>
              <a:t>ESP32</a:t>
            </a:r>
          </a:p>
        </p:txBody>
      </p:sp>
      <p:sp>
        <p:nvSpPr>
          <p:cNvPr id="5" name="Slide Number Placeholder 1">
            <a:extLst>
              <a:ext uri="{FF2B5EF4-FFF2-40B4-BE49-F238E27FC236}">
                <a16:creationId xmlns:a16="http://schemas.microsoft.com/office/drawing/2014/main" id="{367E3B8D-DB36-49DB-80A1-E55E32016FE1}"/>
              </a:ext>
            </a:extLst>
          </p:cNvPr>
          <p:cNvSpPr txBox="1">
            <a:spLocks/>
          </p:cNvSpPr>
          <p:nvPr/>
        </p:nvSpPr>
        <p:spPr>
          <a:xfrm>
            <a:off x="9255760" y="642453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AFFB014-E261-4F3D-B639-38174330CEF6}" type="slidenum">
              <a:rPr lang="en-US" sz="2400" b="1" smtClean="0">
                <a:solidFill>
                  <a:schemeClr val="bg1"/>
                </a:solidFill>
                <a:latin typeface="Arial" panose="020B0604020202020204" pitchFamily="34" charset="0"/>
                <a:cs typeface="Arial" panose="020B0604020202020204" pitchFamily="34" charset="0"/>
              </a:rPr>
              <a:pPr/>
              <a:t>4</a:t>
            </a:fld>
            <a:endParaRPr lang="en-US" sz="2400" b="1"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3235ACB0-E728-4E3C-90BE-7EFF19A1E206}"/>
              </a:ext>
            </a:extLst>
          </p:cNvPr>
          <p:cNvSpPr/>
          <p:nvPr/>
        </p:nvSpPr>
        <p:spPr>
          <a:xfrm>
            <a:off x="2566007" y="183495"/>
            <a:ext cx="7060011" cy="830997"/>
          </a:xfrm>
          <a:prstGeom prst="rect">
            <a:avLst/>
          </a:prstGeom>
          <a:noFill/>
        </p:spPr>
        <p:txBody>
          <a:bodyPr wrap="none" lIns="91440" tIns="45720" rIns="91440" bIns="45720">
            <a:spAutoFit/>
          </a:bodyPr>
          <a:lstStyle/>
          <a:p>
            <a:pPr algn="ctr"/>
            <a:r>
              <a:rPr lang="en-US" sz="4800" b="1" spc="50" dirty="0" err="1">
                <a:ln w="9525" cmpd="sng">
                  <a:solidFill>
                    <a:schemeClr val="accent1"/>
                  </a:solidFill>
                  <a:prstDash val="solid"/>
                </a:ln>
                <a:solidFill>
                  <a:srgbClr val="70AD47">
                    <a:tint val="1000"/>
                  </a:srgbClr>
                </a:solidFill>
                <a:effectLst>
                  <a:glow rad="38100">
                    <a:schemeClr val="accent1">
                      <a:alpha val="40000"/>
                    </a:schemeClr>
                  </a:glow>
                  <a:outerShdw blurRad="38100" dist="38100" dir="2700000" algn="tl">
                    <a:srgbClr val="000000">
                      <a:alpha val="43137"/>
                    </a:srgbClr>
                  </a:outerShdw>
                </a:effectLst>
              </a:rPr>
              <a:t>C</a:t>
            </a:r>
            <a:r>
              <a:rPr lang="en-US" sz="4800" b="1" cap="none" spc="50" dirty="0" err="1">
                <a:ln w="9525" cmpd="sng">
                  <a:solidFill>
                    <a:schemeClr val="accent1"/>
                  </a:solidFill>
                  <a:prstDash val="solid"/>
                </a:ln>
                <a:solidFill>
                  <a:srgbClr val="70AD47">
                    <a:tint val="1000"/>
                  </a:srgbClr>
                </a:solidFill>
                <a:effectLst>
                  <a:glow rad="38100">
                    <a:schemeClr val="accent1">
                      <a:alpha val="40000"/>
                    </a:schemeClr>
                  </a:glow>
                  <a:outerShdw blurRad="38100" dist="38100" dir="2700000" algn="tl">
                    <a:srgbClr val="000000">
                      <a:alpha val="43137"/>
                    </a:srgbClr>
                  </a:outerShdw>
                </a:effectLst>
              </a:rPr>
              <a:t>hương</a:t>
            </a:r>
            <a:r>
              <a:rPr lang="en-US" sz="4800" b="1" cap="none" spc="50" dirty="0">
                <a:ln w="9525" cmpd="sng">
                  <a:solidFill>
                    <a:schemeClr val="accent1"/>
                  </a:solidFill>
                  <a:prstDash val="solid"/>
                </a:ln>
                <a:solidFill>
                  <a:srgbClr val="70AD47">
                    <a:tint val="1000"/>
                  </a:srgbClr>
                </a:solidFill>
                <a:effectLst>
                  <a:glow rad="38100">
                    <a:schemeClr val="accent1">
                      <a:alpha val="40000"/>
                    </a:schemeClr>
                  </a:glow>
                  <a:outerShdw blurRad="38100" dist="38100" dir="2700000" algn="tl">
                    <a:srgbClr val="000000">
                      <a:alpha val="43137"/>
                    </a:srgbClr>
                  </a:outerShdw>
                </a:effectLst>
              </a:rPr>
              <a:t> 2: </a:t>
            </a:r>
            <a:r>
              <a:rPr lang="en-US" sz="4800" b="1" cap="none" spc="50" dirty="0" err="1">
                <a:ln w="9525" cmpd="sng">
                  <a:solidFill>
                    <a:schemeClr val="accent1"/>
                  </a:solidFill>
                  <a:prstDash val="solid"/>
                </a:ln>
                <a:solidFill>
                  <a:srgbClr val="70AD47">
                    <a:tint val="1000"/>
                  </a:srgbClr>
                </a:solidFill>
                <a:effectLst>
                  <a:glow rad="38100">
                    <a:schemeClr val="accent1">
                      <a:alpha val="40000"/>
                    </a:schemeClr>
                  </a:glow>
                  <a:outerShdw blurRad="38100" dist="38100" dir="2700000" algn="tl">
                    <a:srgbClr val="000000">
                      <a:alpha val="43137"/>
                    </a:srgbClr>
                  </a:outerShdw>
                </a:effectLst>
              </a:rPr>
              <a:t>Cơ</a:t>
            </a:r>
            <a:r>
              <a:rPr lang="en-US" sz="4800" b="1" cap="none" spc="50" dirty="0">
                <a:ln w="9525" cmpd="sng">
                  <a:solidFill>
                    <a:schemeClr val="accent1"/>
                  </a:solidFill>
                  <a:prstDash val="solid"/>
                </a:ln>
                <a:solidFill>
                  <a:srgbClr val="70AD47">
                    <a:tint val="1000"/>
                  </a:srgbClr>
                </a:solidFill>
                <a:effectLst>
                  <a:glow rad="38100">
                    <a:schemeClr val="accent1">
                      <a:alpha val="40000"/>
                    </a:schemeClr>
                  </a:glow>
                  <a:outerShdw blurRad="38100" dist="38100" dir="2700000" algn="tl">
                    <a:srgbClr val="000000">
                      <a:alpha val="43137"/>
                    </a:srgbClr>
                  </a:outerShdw>
                </a:effectLst>
              </a:rPr>
              <a:t> </a:t>
            </a:r>
            <a:r>
              <a:rPr lang="en-US" sz="4800" b="1" cap="none" spc="50" dirty="0" err="1">
                <a:ln w="9525" cmpd="sng">
                  <a:solidFill>
                    <a:schemeClr val="accent1"/>
                  </a:solidFill>
                  <a:prstDash val="solid"/>
                </a:ln>
                <a:solidFill>
                  <a:srgbClr val="70AD47">
                    <a:tint val="1000"/>
                  </a:srgbClr>
                </a:solidFill>
                <a:effectLst>
                  <a:glow rad="38100">
                    <a:schemeClr val="accent1">
                      <a:alpha val="40000"/>
                    </a:schemeClr>
                  </a:glow>
                  <a:outerShdw blurRad="38100" dist="38100" dir="2700000" algn="tl">
                    <a:srgbClr val="000000">
                      <a:alpha val="43137"/>
                    </a:srgbClr>
                  </a:outerShdw>
                </a:effectLst>
              </a:rPr>
              <a:t>sở</a:t>
            </a:r>
            <a:r>
              <a:rPr lang="en-US" sz="4800" b="1" cap="none" spc="50" dirty="0">
                <a:ln w="9525" cmpd="sng">
                  <a:solidFill>
                    <a:schemeClr val="accent1"/>
                  </a:solidFill>
                  <a:prstDash val="solid"/>
                </a:ln>
                <a:solidFill>
                  <a:srgbClr val="70AD47">
                    <a:tint val="1000"/>
                  </a:srgbClr>
                </a:solidFill>
                <a:effectLst>
                  <a:glow rad="38100">
                    <a:schemeClr val="accent1">
                      <a:alpha val="40000"/>
                    </a:schemeClr>
                  </a:glow>
                  <a:outerShdw blurRad="38100" dist="38100" dir="2700000" algn="tl">
                    <a:srgbClr val="000000">
                      <a:alpha val="43137"/>
                    </a:srgbClr>
                  </a:outerShdw>
                </a:effectLst>
              </a:rPr>
              <a:t> </a:t>
            </a:r>
            <a:r>
              <a:rPr lang="en-US" sz="4800" b="1" cap="none" spc="50" dirty="0" err="1">
                <a:ln w="9525" cmpd="sng">
                  <a:solidFill>
                    <a:schemeClr val="accent1"/>
                  </a:solidFill>
                  <a:prstDash val="solid"/>
                </a:ln>
                <a:solidFill>
                  <a:srgbClr val="70AD47">
                    <a:tint val="1000"/>
                  </a:srgbClr>
                </a:solidFill>
                <a:effectLst>
                  <a:glow rad="38100">
                    <a:schemeClr val="accent1">
                      <a:alpha val="40000"/>
                    </a:schemeClr>
                  </a:glow>
                  <a:outerShdw blurRad="38100" dist="38100" dir="2700000" algn="tl">
                    <a:srgbClr val="000000">
                      <a:alpha val="43137"/>
                    </a:srgbClr>
                  </a:outerShdw>
                </a:effectLst>
              </a:rPr>
              <a:t>lý</a:t>
            </a:r>
            <a:r>
              <a:rPr lang="en-US" sz="4800" b="1" cap="none" spc="50" dirty="0">
                <a:ln w="9525" cmpd="sng">
                  <a:solidFill>
                    <a:schemeClr val="accent1"/>
                  </a:solidFill>
                  <a:prstDash val="solid"/>
                </a:ln>
                <a:solidFill>
                  <a:srgbClr val="70AD47">
                    <a:tint val="1000"/>
                  </a:srgbClr>
                </a:solidFill>
                <a:effectLst>
                  <a:glow rad="38100">
                    <a:schemeClr val="accent1">
                      <a:alpha val="40000"/>
                    </a:schemeClr>
                  </a:glow>
                  <a:outerShdw blurRad="38100" dist="38100" dir="2700000" algn="tl">
                    <a:srgbClr val="000000">
                      <a:alpha val="43137"/>
                    </a:srgbClr>
                  </a:outerShdw>
                </a:effectLst>
              </a:rPr>
              <a:t> </a:t>
            </a:r>
            <a:r>
              <a:rPr lang="en-US" sz="4800" b="1" cap="none" spc="50" dirty="0" err="1">
                <a:ln w="9525" cmpd="sng">
                  <a:solidFill>
                    <a:schemeClr val="accent1"/>
                  </a:solidFill>
                  <a:prstDash val="solid"/>
                </a:ln>
                <a:solidFill>
                  <a:srgbClr val="70AD47">
                    <a:tint val="1000"/>
                  </a:srgbClr>
                </a:solidFill>
                <a:effectLst>
                  <a:glow rad="38100">
                    <a:schemeClr val="accent1">
                      <a:alpha val="40000"/>
                    </a:schemeClr>
                  </a:glow>
                  <a:outerShdw blurRad="38100" dist="38100" dir="2700000" algn="tl">
                    <a:srgbClr val="000000">
                      <a:alpha val="43137"/>
                    </a:srgbClr>
                  </a:outerShdw>
                </a:effectLst>
              </a:rPr>
              <a:t>thuyết</a:t>
            </a:r>
            <a:endParaRPr lang="en-US" sz="4800" b="1" cap="none" spc="50" dirty="0">
              <a:ln w="9525" cmpd="sng">
                <a:solidFill>
                  <a:schemeClr val="accent1"/>
                </a:solidFill>
                <a:prstDash val="solid"/>
              </a:ln>
              <a:solidFill>
                <a:srgbClr val="70AD47">
                  <a:tint val="1000"/>
                </a:srgbClr>
              </a:solidFill>
              <a:effectLst>
                <a:glow rad="38100">
                  <a:schemeClr val="accent1">
                    <a:alpha val="40000"/>
                  </a:schemeClr>
                </a:glow>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17357C0F-589C-4C1F-AA32-BB497C16154D}"/>
              </a:ext>
            </a:extLst>
          </p:cNvPr>
          <p:cNvSpPr txBox="1"/>
          <p:nvPr/>
        </p:nvSpPr>
        <p:spPr>
          <a:xfrm>
            <a:off x="599441" y="1296047"/>
            <a:ext cx="10293460" cy="2985433"/>
          </a:xfrm>
          <a:prstGeom prst="rect">
            <a:avLst/>
          </a:prstGeom>
          <a:noFill/>
        </p:spPr>
        <p:txBody>
          <a:bodyPr wrap="square" rtlCol="0">
            <a:spAutoFit/>
          </a:bodyPr>
          <a:lstStyle/>
          <a:p>
            <a:pPr marL="457200" indent="-457200">
              <a:buFont typeface="Wingdings" panose="05000000000000000000" pitchFamily="2" charset="2"/>
              <a:buChar char="Ø"/>
            </a:pPr>
            <a:r>
              <a:rPr lang="en-US" sz="2800" b="1" dirty="0">
                <a:solidFill>
                  <a:schemeClr val="bg1"/>
                </a:solidFill>
                <a:effectLst>
                  <a:outerShdw blurRad="38100" dist="38100" dir="2700000" algn="tl">
                    <a:srgbClr val="000000">
                      <a:alpha val="43137"/>
                    </a:srgbClr>
                  </a:outerShdw>
                </a:effectLst>
              </a:rPr>
              <a:t>2.1 </a:t>
            </a:r>
            <a:r>
              <a:rPr lang="en-US" sz="2800" b="1" dirty="0" err="1">
                <a:solidFill>
                  <a:schemeClr val="bg1"/>
                </a:solidFill>
                <a:effectLst>
                  <a:outerShdw blurRad="38100" dist="38100" dir="2700000" algn="tl">
                    <a:srgbClr val="000000">
                      <a:alpha val="43137"/>
                    </a:srgbClr>
                  </a:outerShdw>
                </a:effectLst>
              </a:rPr>
              <a:t>Tìm</a:t>
            </a:r>
            <a:r>
              <a:rPr lang="en-US" sz="2800" b="1" dirty="0">
                <a:solidFill>
                  <a:schemeClr val="bg1"/>
                </a:solidFill>
                <a:effectLst>
                  <a:outerShdw blurRad="38100" dist="38100" dir="2700000" algn="tl">
                    <a:srgbClr val="000000">
                      <a:alpha val="43137"/>
                    </a:srgbClr>
                  </a:outerShdw>
                </a:effectLst>
              </a:rPr>
              <a:t> </a:t>
            </a:r>
            <a:r>
              <a:rPr lang="en-US" sz="2800" b="1" dirty="0" err="1">
                <a:solidFill>
                  <a:schemeClr val="bg1"/>
                </a:solidFill>
                <a:effectLst>
                  <a:outerShdw blurRad="38100" dist="38100" dir="2700000" algn="tl">
                    <a:srgbClr val="000000">
                      <a:alpha val="43137"/>
                    </a:srgbClr>
                  </a:outerShdw>
                </a:effectLst>
              </a:rPr>
              <a:t>hiểu</a:t>
            </a:r>
            <a:r>
              <a:rPr lang="en-US" sz="2800" b="1" dirty="0">
                <a:solidFill>
                  <a:schemeClr val="bg1"/>
                </a:solidFill>
                <a:effectLst>
                  <a:outerShdw blurRad="38100" dist="38100" dir="2700000" algn="tl">
                    <a:srgbClr val="000000">
                      <a:alpha val="43137"/>
                    </a:srgbClr>
                  </a:outerShdw>
                </a:effectLst>
              </a:rPr>
              <a:t> </a:t>
            </a:r>
            <a:r>
              <a:rPr lang="en-US" sz="2800" b="1" dirty="0" err="1">
                <a:solidFill>
                  <a:schemeClr val="bg1"/>
                </a:solidFill>
                <a:effectLst>
                  <a:outerShdw blurRad="38100" dist="38100" dir="2700000" algn="tl">
                    <a:srgbClr val="000000">
                      <a:alpha val="43137"/>
                    </a:srgbClr>
                  </a:outerShdw>
                </a:effectLst>
              </a:rPr>
              <a:t>về</a:t>
            </a:r>
            <a:r>
              <a:rPr lang="en-US" sz="2800" b="1" dirty="0">
                <a:solidFill>
                  <a:schemeClr val="bg1"/>
                </a:solidFill>
                <a:effectLst>
                  <a:outerShdw blurRad="38100" dist="38100" dir="2700000" algn="tl">
                    <a:srgbClr val="000000">
                      <a:alpha val="43137"/>
                    </a:srgbClr>
                  </a:outerShdw>
                </a:effectLst>
              </a:rPr>
              <a:t> ESP32</a:t>
            </a:r>
          </a:p>
          <a:p>
            <a:pPr marL="342900" indent="-342900">
              <a:buFont typeface="Symbol" panose="05050102010706020507" pitchFamily="18" charset="2"/>
              <a:buChar char="Þ"/>
            </a:pPr>
            <a:r>
              <a:rPr lang="en-US" sz="2200" dirty="0">
                <a:solidFill>
                  <a:schemeClr val="bg1"/>
                </a:solidFill>
              </a:rPr>
              <a:t>ESP32 </a:t>
            </a:r>
            <a:r>
              <a:rPr lang="en-US" sz="2200" dirty="0" err="1">
                <a:solidFill>
                  <a:schemeClr val="bg1"/>
                </a:solidFill>
              </a:rPr>
              <a:t>là</a:t>
            </a:r>
            <a:r>
              <a:rPr lang="en-US" sz="2200" dirty="0">
                <a:solidFill>
                  <a:schemeClr val="bg1"/>
                </a:solidFill>
              </a:rPr>
              <a:t> </a:t>
            </a:r>
            <a:r>
              <a:rPr lang="en-US" sz="2200" dirty="0" err="1">
                <a:solidFill>
                  <a:schemeClr val="bg1"/>
                </a:solidFill>
              </a:rPr>
              <a:t>một</a:t>
            </a:r>
            <a:r>
              <a:rPr lang="en-US" sz="2200" dirty="0">
                <a:solidFill>
                  <a:schemeClr val="bg1"/>
                </a:solidFill>
              </a:rPr>
              <a:t> series </a:t>
            </a:r>
            <a:r>
              <a:rPr lang="en-US" sz="2200" dirty="0" err="1">
                <a:solidFill>
                  <a:schemeClr val="bg1"/>
                </a:solidFill>
              </a:rPr>
              <a:t>các</a:t>
            </a:r>
            <a:r>
              <a:rPr lang="en-US" sz="2200" dirty="0">
                <a:solidFill>
                  <a:schemeClr val="bg1"/>
                </a:solidFill>
              </a:rPr>
              <a:t> </a:t>
            </a:r>
            <a:r>
              <a:rPr lang="en-US" sz="2200" dirty="0">
                <a:solidFill>
                  <a:srgbClr val="FF0000"/>
                </a:solidFill>
              </a:rPr>
              <a:t>vi </a:t>
            </a:r>
            <a:r>
              <a:rPr lang="en-US" sz="2200" dirty="0" err="1">
                <a:solidFill>
                  <a:srgbClr val="FF0000"/>
                </a:solidFill>
              </a:rPr>
              <a:t>điều</a:t>
            </a:r>
            <a:r>
              <a:rPr lang="en-US" sz="2200" dirty="0">
                <a:solidFill>
                  <a:srgbClr val="FF0000"/>
                </a:solidFill>
              </a:rPr>
              <a:t> </a:t>
            </a:r>
            <a:r>
              <a:rPr lang="en-US" sz="2200" dirty="0" err="1">
                <a:solidFill>
                  <a:srgbClr val="FF0000"/>
                </a:solidFill>
              </a:rPr>
              <a:t>khiển</a:t>
            </a:r>
            <a:r>
              <a:rPr lang="en-US" sz="2200" dirty="0">
                <a:solidFill>
                  <a:schemeClr val="bg1"/>
                </a:solidFill>
              </a:rPr>
              <a:t> </a:t>
            </a:r>
            <a:r>
              <a:rPr lang="en-US" sz="2200" dirty="0" err="1">
                <a:solidFill>
                  <a:schemeClr val="bg1"/>
                </a:solidFill>
              </a:rPr>
              <a:t>trên</a:t>
            </a:r>
            <a:r>
              <a:rPr lang="en-US" sz="2200" dirty="0">
                <a:solidFill>
                  <a:schemeClr val="bg1"/>
                </a:solidFill>
              </a:rPr>
              <a:t> </a:t>
            </a:r>
            <a:r>
              <a:rPr lang="en-US" sz="2200" dirty="0" err="1">
                <a:solidFill>
                  <a:schemeClr val="bg1"/>
                </a:solidFill>
              </a:rPr>
              <a:t>một</a:t>
            </a:r>
            <a:r>
              <a:rPr lang="en-US" sz="2200" dirty="0">
                <a:solidFill>
                  <a:schemeClr val="bg1"/>
                </a:solidFill>
              </a:rPr>
              <a:t> vi </a:t>
            </a:r>
            <a:r>
              <a:rPr lang="en-US" sz="2200" dirty="0" err="1">
                <a:solidFill>
                  <a:schemeClr val="bg1"/>
                </a:solidFill>
              </a:rPr>
              <a:t>mạch</a:t>
            </a:r>
            <a:r>
              <a:rPr lang="en-US" sz="2200" dirty="0">
                <a:solidFill>
                  <a:schemeClr val="bg1"/>
                </a:solidFill>
              </a:rPr>
              <a:t> </a:t>
            </a:r>
            <a:r>
              <a:rPr lang="en-US" sz="2200" dirty="0" err="1">
                <a:solidFill>
                  <a:schemeClr val="bg1"/>
                </a:solidFill>
              </a:rPr>
              <a:t>giá</a:t>
            </a:r>
            <a:r>
              <a:rPr lang="en-US" sz="2200" dirty="0">
                <a:solidFill>
                  <a:schemeClr val="bg1"/>
                </a:solidFill>
              </a:rPr>
              <a:t> </a:t>
            </a:r>
            <a:r>
              <a:rPr lang="en-US" sz="2200" dirty="0" err="1">
                <a:solidFill>
                  <a:schemeClr val="bg1"/>
                </a:solidFill>
              </a:rPr>
              <a:t>rẻ</a:t>
            </a:r>
            <a:r>
              <a:rPr lang="en-US" sz="2200" dirty="0">
                <a:solidFill>
                  <a:schemeClr val="bg1"/>
                </a:solidFill>
              </a:rPr>
              <a:t>, </a:t>
            </a:r>
            <a:r>
              <a:rPr lang="en-US" sz="2200" dirty="0" err="1">
                <a:solidFill>
                  <a:srgbClr val="FF0000"/>
                </a:solidFill>
              </a:rPr>
              <a:t>năng</a:t>
            </a:r>
            <a:r>
              <a:rPr lang="en-US" sz="2200" dirty="0">
                <a:solidFill>
                  <a:srgbClr val="FF0000"/>
                </a:solidFill>
              </a:rPr>
              <a:t> </a:t>
            </a:r>
            <a:r>
              <a:rPr lang="en-US" sz="2200" dirty="0" err="1">
                <a:solidFill>
                  <a:srgbClr val="FF0000"/>
                </a:solidFill>
              </a:rPr>
              <a:t>lượng</a:t>
            </a:r>
            <a:r>
              <a:rPr lang="en-US" sz="2200" dirty="0">
                <a:solidFill>
                  <a:srgbClr val="FF0000"/>
                </a:solidFill>
              </a:rPr>
              <a:t> </a:t>
            </a:r>
            <a:r>
              <a:rPr lang="en-US" sz="2200" dirty="0" err="1">
                <a:solidFill>
                  <a:srgbClr val="FF0000"/>
                </a:solidFill>
              </a:rPr>
              <a:t>thấp</a:t>
            </a:r>
            <a:r>
              <a:rPr lang="en-US" sz="2200" dirty="0">
                <a:solidFill>
                  <a:schemeClr val="bg1"/>
                </a:solidFill>
              </a:rPr>
              <a:t>, </a:t>
            </a:r>
            <a:r>
              <a:rPr lang="en-US" sz="2200" dirty="0" err="1">
                <a:solidFill>
                  <a:schemeClr val="bg1"/>
                </a:solidFill>
              </a:rPr>
              <a:t>có</a:t>
            </a:r>
            <a:r>
              <a:rPr lang="en-US" sz="2200" dirty="0">
                <a:solidFill>
                  <a:schemeClr val="bg1"/>
                </a:solidFill>
              </a:rPr>
              <a:t> </a:t>
            </a:r>
            <a:r>
              <a:rPr lang="en-US" sz="2200" dirty="0" err="1">
                <a:solidFill>
                  <a:schemeClr val="bg1"/>
                </a:solidFill>
              </a:rPr>
              <a:t>hỗ</a:t>
            </a:r>
            <a:r>
              <a:rPr lang="en-US" sz="2200" dirty="0">
                <a:solidFill>
                  <a:schemeClr val="bg1"/>
                </a:solidFill>
              </a:rPr>
              <a:t> </a:t>
            </a:r>
            <a:r>
              <a:rPr lang="en-US" sz="2200" dirty="0" err="1">
                <a:solidFill>
                  <a:schemeClr val="bg1"/>
                </a:solidFill>
              </a:rPr>
              <a:t>trợ</a:t>
            </a:r>
            <a:r>
              <a:rPr lang="en-US" sz="2200" dirty="0">
                <a:solidFill>
                  <a:schemeClr val="bg1"/>
                </a:solidFill>
              </a:rPr>
              <a:t> </a:t>
            </a:r>
            <a:r>
              <a:rPr lang="en-US" sz="2200" dirty="0" err="1">
                <a:solidFill>
                  <a:srgbClr val="FF0000"/>
                </a:solidFill>
              </a:rPr>
              <a:t>Wifi</a:t>
            </a:r>
            <a:r>
              <a:rPr lang="en-US" sz="2200" dirty="0">
                <a:solidFill>
                  <a:schemeClr val="bg1"/>
                </a:solidFill>
              </a:rPr>
              <a:t> </a:t>
            </a:r>
            <a:r>
              <a:rPr lang="en-US" sz="2200" dirty="0" err="1">
                <a:solidFill>
                  <a:schemeClr val="bg1"/>
                </a:solidFill>
              </a:rPr>
              <a:t>và</a:t>
            </a:r>
            <a:r>
              <a:rPr lang="en-US" sz="2200" dirty="0">
                <a:solidFill>
                  <a:schemeClr val="bg1"/>
                </a:solidFill>
              </a:rPr>
              <a:t> </a:t>
            </a:r>
            <a:r>
              <a:rPr lang="en-US" sz="2200" dirty="0">
                <a:solidFill>
                  <a:srgbClr val="FF0000"/>
                </a:solidFill>
              </a:rPr>
              <a:t>dual-mode Bluetooth</a:t>
            </a:r>
            <a:endParaRPr lang="en-US" sz="2800" dirty="0">
              <a:solidFill>
                <a:srgbClr val="FF0000"/>
              </a:solidFill>
            </a:endParaRPr>
          </a:p>
          <a:p>
            <a:pPr marL="457200" indent="-457200">
              <a:buFont typeface="Wingdings" panose="05000000000000000000" pitchFamily="2" charset="2"/>
              <a:buChar char="Ø"/>
            </a:pPr>
            <a:r>
              <a:rPr lang="en-US" sz="2800" b="1" dirty="0">
                <a:solidFill>
                  <a:schemeClr val="bg1"/>
                </a:solidFill>
                <a:effectLst>
                  <a:outerShdw blurRad="38100" dist="38100" dir="2700000" algn="tl">
                    <a:srgbClr val="000000">
                      <a:alpha val="43137"/>
                    </a:srgbClr>
                  </a:outerShdw>
                </a:effectLst>
              </a:rPr>
              <a:t>2.2 </a:t>
            </a:r>
            <a:r>
              <a:rPr lang="en-US" sz="2800" b="1" dirty="0" err="1">
                <a:solidFill>
                  <a:schemeClr val="bg1"/>
                </a:solidFill>
                <a:effectLst>
                  <a:outerShdw blurRad="38100" dist="38100" dir="2700000" algn="tl">
                    <a:srgbClr val="000000">
                      <a:alpha val="43137"/>
                    </a:srgbClr>
                  </a:outerShdw>
                </a:effectLst>
              </a:rPr>
              <a:t>Các</a:t>
            </a:r>
            <a:r>
              <a:rPr lang="en-US" sz="2800" b="1" dirty="0">
                <a:solidFill>
                  <a:schemeClr val="bg1"/>
                </a:solidFill>
                <a:effectLst>
                  <a:outerShdw blurRad="38100" dist="38100" dir="2700000" algn="tl">
                    <a:srgbClr val="000000">
                      <a:alpha val="43137"/>
                    </a:srgbClr>
                  </a:outerShdw>
                </a:effectLst>
              </a:rPr>
              <a:t> </a:t>
            </a:r>
            <a:r>
              <a:rPr lang="en-US" sz="2800" b="1" dirty="0" err="1">
                <a:solidFill>
                  <a:schemeClr val="bg1"/>
                </a:solidFill>
                <a:effectLst>
                  <a:outerShdw blurRad="38100" dist="38100" dir="2700000" algn="tl">
                    <a:srgbClr val="000000">
                      <a:alpha val="43137"/>
                    </a:srgbClr>
                  </a:outerShdw>
                </a:effectLst>
              </a:rPr>
              <a:t>tài</a:t>
            </a:r>
            <a:r>
              <a:rPr lang="en-US" sz="2800" b="1" dirty="0">
                <a:solidFill>
                  <a:schemeClr val="bg1"/>
                </a:solidFill>
                <a:effectLst>
                  <a:outerShdw blurRad="38100" dist="38100" dir="2700000" algn="tl">
                    <a:srgbClr val="000000">
                      <a:alpha val="43137"/>
                    </a:srgbClr>
                  </a:outerShdw>
                </a:effectLst>
              </a:rPr>
              <a:t> </a:t>
            </a:r>
            <a:r>
              <a:rPr lang="en-US" sz="2800" b="1" dirty="0" err="1">
                <a:solidFill>
                  <a:schemeClr val="bg1"/>
                </a:solidFill>
                <a:effectLst>
                  <a:outerShdw blurRad="38100" dist="38100" dir="2700000" algn="tl">
                    <a:srgbClr val="000000">
                      <a:alpha val="43137"/>
                    </a:srgbClr>
                  </a:outerShdw>
                </a:effectLst>
              </a:rPr>
              <a:t>nguyên</a:t>
            </a:r>
            <a:r>
              <a:rPr lang="en-US" sz="2800" b="1" dirty="0">
                <a:solidFill>
                  <a:schemeClr val="bg1"/>
                </a:solidFill>
                <a:effectLst>
                  <a:outerShdw blurRad="38100" dist="38100" dir="2700000" algn="tl">
                    <a:srgbClr val="000000">
                      <a:alpha val="43137"/>
                    </a:srgbClr>
                  </a:outerShdw>
                </a:effectLst>
              </a:rPr>
              <a:t> </a:t>
            </a:r>
            <a:r>
              <a:rPr lang="en-US" sz="2800" b="1" dirty="0" err="1">
                <a:solidFill>
                  <a:schemeClr val="bg1"/>
                </a:solidFill>
                <a:effectLst>
                  <a:outerShdw blurRad="38100" dist="38100" dir="2700000" algn="tl">
                    <a:srgbClr val="000000">
                      <a:alpha val="43137"/>
                    </a:srgbClr>
                  </a:outerShdw>
                </a:effectLst>
              </a:rPr>
              <a:t>sử</a:t>
            </a:r>
            <a:r>
              <a:rPr lang="en-US" sz="2800" b="1" dirty="0">
                <a:solidFill>
                  <a:schemeClr val="bg1"/>
                </a:solidFill>
                <a:effectLst>
                  <a:outerShdw blurRad="38100" dist="38100" dir="2700000" algn="tl">
                    <a:srgbClr val="000000">
                      <a:alpha val="43137"/>
                    </a:srgbClr>
                  </a:outerShdw>
                </a:effectLst>
              </a:rPr>
              <a:t> </a:t>
            </a:r>
            <a:r>
              <a:rPr lang="en-US" sz="2800" b="1" dirty="0" err="1">
                <a:solidFill>
                  <a:schemeClr val="bg1"/>
                </a:solidFill>
                <a:effectLst>
                  <a:outerShdw blurRad="38100" dist="38100" dir="2700000" algn="tl">
                    <a:srgbClr val="000000">
                      <a:alpha val="43137"/>
                    </a:srgbClr>
                  </a:outerShdw>
                </a:effectLst>
              </a:rPr>
              <a:t>dụng</a:t>
            </a:r>
            <a:r>
              <a:rPr lang="en-US" sz="2800" b="1" dirty="0">
                <a:solidFill>
                  <a:schemeClr val="bg1"/>
                </a:solidFill>
                <a:effectLst>
                  <a:outerShdw blurRad="38100" dist="38100" dir="2700000" algn="tl">
                    <a:srgbClr val="000000">
                      <a:alpha val="43137"/>
                    </a:srgbClr>
                  </a:outerShdw>
                </a:effectLst>
              </a:rPr>
              <a:t> </a:t>
            </a:r>
            <a:r>
              <a:rPr lang="en-US" sz="2800" b="1" dirty="0" err="1">
                <a:solidFill>
                  <a:schemeClr val="bg1"/>
                </a:solidFill>
                <a:effectLst>
                  <a:outerShdw blurRad="38100" dist="38100" dir="2700000" algn="tl">
                    <a:srgbClr val="000000">
                      <a:alpha val="43137"/>
                    </a:srgbClr>
                  </a:outerShdw>
                </a:effectLst>
              </a:rPr>
              <a:t>trong</a:t>
            </a:r>
            <a:r>
              <a:rPr lang="en-US" sz="2800" b="1" dirty="0">
                <a:solidFill>
                  <a:schemeClr val="bg1"/>
                </a:solidFill>
                <a:effectLst>
                  <a:outerShdw blurRad="38100" dist="38100" dir="2700000" algn="tl">
                    <a:srgbClr val="000000">
                      <a:alpha val="43137"/>
                    </a:srgbClr>
                  </a:outerShdw>
                </a:effectLst>
              </a:rPr>
              <a:t> </a:t>
            </a:r>
            <a:r>
              <a:rPr lang="en-US" sz="2800" b="1" dirty="0" err="1">
                <a:solidFill>
                  <a:schemeClr val="bg1"/>
                </a:solidFill>
                <a:effectLst>
                  <a:outerShdw blurRad="38100" dist="38100" dir="2700000" algn="tl">
                    <a:srgbClr val="000000">
                      <a:alpha val="43137"/>
                    </a:srgbClr>
                  </a:outerShdw>
                </a:effectLst>
              </a:rPr>
              <a:t>đồ</a:t>
            </a:r>
            <a:r>
              <a:rPr lang="en-US" sz="2800" b="1" dirty="0">
                <a:solidFill>
                  <a:schemeClr val="bg1"/>
                </a:solidFill>
                <a:effectLst>
                  <a:outerShdw blurRad="38100" dist="38100" dir="2700000" algn="tl">
                    <a:srgbClr val="000000">
                      <a:alpha val="43137"/>
                    </a:srgbClr>
                  </a:outerShdw>
                </a:effectLst>
              </a:rPr>
              <a:t> </a:t>
            </a:r>
            <a:r>
              <a:rPr lang="en-US" sz="2800" b="1" dirty="0" err="1">
                <a:solidFill>
                  <a:schemeClr val="bg1"/>
                </a:solidFill>
                <a:effectLst>
                  <a:outerShdw blurRad="38100" dist="38100" dir="2700000" algn="tl">
                    <a:srgbClr val="000000">
                      <a:alpha val="43137"/>
                    </a:srgbClr>
                  </a:outerShdw>
                </a:effectLst>
              </a:rPr>
              <a:t>án</a:t>
            </a:r>
            <a:endParaRPr lang="en-US" sz="2800" b="1" dirty="0">
              <a:solidFill>
                <a:schemeClr val="bg1"/>
              </a:solidFill>
              <a:effectLst>
                <a:outerShdw blurRad="38100" dist="38100" dir="2700000" algn="tl">
                  <a:srgbClr val="000000">
                    <a:alpha val="43137"/>
                  </a:srgbClr>
                </a:outerShdw>
              </a:effectLst>
            </a:endParaRPr>
          </a:p>
          <a:p>
            <a:pPr marL="457200" indent="-457200">
              <a:buFont typeface="Wingdings" panose="05000000000000000000" pitchFamily="2" charset="2"/>
              <a:buChar char="ü"/>
            </a:pPr>
            <a:r>
              <a:rPr lang="en-US" sz="2200" b="1" dirty="0">
                <a:solidFill>
                  <a:schemeClr val="bg1"/>
                </a:solidFill>
                <a:effectLst>
                  <a:outerShdw blurRad="38100" dist="38100" dir="2700000" algn="tl">
                    <a:srgbClr val="000000">
                      <a:alpha val="43137"/>
                    </a:srgbClr>
                  </a:outerShdw>
                </a:effectLst>
              </a:rPr>
              <a:t>CPU  : </a:t>
            </a:r>
            <a:r>
              <a:rPr lang="nl-NL" sz="2200" dirty="0">
                <a:solidFill>
                  <a:schemeClr val="bg1"/>
                </a:solidFill>
              </a:rPr>
              <a:t>Bộ vi xử lý Xtensa lõi kép (hoặc lõi đơn) 32-bit LX6</a:t>
            </a:r>
            <a:r>
              <a:rPr lang="en-US" sz="2200" dirty="0">
                <a:solidFill>
                  <a:schemeClr val="bg1"/>
                </a:solidFill>
              </a:rPr>
              <a:t>.</a:t>
            </a:r>
            <a:endParaRPr lang="en-US" sz="2200" b="1" dirty="0">
              <a:solidFill>
                <a:schemeClr val="bg1"/>
              </a:solidFill>
              <a:effectLst>
                <a:outerShdw blurRad="38100" dist="38100" dir="2700000" algn="tl">
                  <a:srgbClr val="000000">
                    <a:alpha val="43137"/>
                  </a:srgbClr>
                </a:outerShdw>
              </a:effectLst>
            </a:endParaRPr>
          </a:p>
          <a:p>
            <a:pPr marL="457200" indent="-457200">
              <a:buFont typeface="Wingdings" panose="05000000000000000000" pitchFamily="2" charset="2"/>
              <a:buChar char="ü"/>
            </a:pPr>
            <a:r>
              <a:rPr lang="nl-NL" sz="2200" b="1" dirty="0">
                <a:solidFill>
                  <a:schemeClr val="bg1"/>
                </a:solidFill>
              </a:rPr>
              <a:t>Wi-Fi:</a:t>
            </a:r>
            <a:r>
              <a:rPr lang="nl-NL" sz="2200" dirty="0">
                <a:solidFill>
                  <a:schemeClr val="bg1"/>
                </a:solidFill>
              </a:rPr>
              <a:t> 802.11 b/g/n.</a:t>
            </a:r>
            <a:endParaRPr lang="en-US" sz="2200" dirty="0">
              <a:solidFill>
                <a:schemeClr val="bg1"/>
              </a:solidFill>
            </a:endParaRPr>
          </a:p>
          <a:p>
            <a:pPr marL="457200" indent="-457200">
              <a:buFont typeface="Wingdings" panose="05000000000000000000" pitchFamily="2" charset="2"/>
              <a:buChar char="ü"/>
            </a:pPr>
            <a:r>
              <a:rPr lang="en-US" sz="2200" b="1" dirty="0">
                <a:solidFill>
                  <a:schemeClr val="bg1"/>
                </a:solidFill>
                <a:effectLst>
                  <a:outerShdw blurRad="38100" dist="38100" dir="2700000" algn="tl">
                    <a:srgbClr val="000000">
                      <a:alpha val="43137"/>
                    </a:srgbClr>
                  </a:outerShdw>
                </a:effectLst>
              </a:rPr>
              <a:t>GPIO: </a:t>
            </a:r>
            <a:r>
              <a:rPr lang="en-US" sz="2200" dirty="0">
                <a:solidFill>
                  <a:schemeClr val="bg1"/>
                </a:solidFill>
                <a:effectLst>
                  <a:outerShdw blurRad="38100" dist="38100" dir="2700000" algn="tl">
                    <a:srgbClr val="000000">
                      <a:alpha val="43137"/>
                    </a:srgbClr>
                  </a:outerShdw>
                </a:effectLst>
              </a:rPr>
              <a:t>34 Pin.</a:t>
            </a:r>
          </a:p>
          <a:p>
            <a:pPr marL="457200" indent="-457200">
              <a:buFont typeface="Wingdings" panose="05000000000000000000" pitchFamily="2" charset="2"/>
              <a:buChar char="ü"/>
            </a:pPr>
            <a:r>
              <a:rPr lang="en-US" sz="2200" b="1" dirty="0">
                <a:solidFill>
                  <a:schemeClr val="bg1"/>
                </a:solidFill>
                <a:effectLst>
                  <a:outerShdw blurRad="38100" dist="38100" dir="2700000" algn="tl">
                    <a:srgbClr val="000000">
                      <a:alpha val="43137"/>
                    </a:srgbClr>
                  </a:outerShdw>
                </a:effectLst>
              </a:rPr>
              <a:t>Timer.</a:t>
            </a:r>
          </a:p>
        </p:txBody>
      </p:sp>
      <p:pic>
        <p:nvPicPr>
          <p:cNvPr id="8" name="Picture 7">
            <a:extLst>
              <a:ext uri="{FF2B5EF4-FFF2-40B4-BE49-F238E27FC236}">
                <a16:creationId xmlns:a16="http://schemas.microsoft.com/office/drawing/2014/main" id="{C378C01E-FE03-4D42-97BA-E00F5391782A}"/>
              </a:ext>
            </a:extLst>
          </p:cNvPr>
          <p:cNvPicPr/>
          <p:nvPr/>
        </p:nvPicPr>
        <p:blipFill>
          <a:blip r:embed="rId3"/>
          <a:stretch>
            <a:fillRect/>
          </a:stretch>
        </p:blipFill>
        <p:spPr>
          <a:xfrm>
            <a:off x="6096000" y="3394828"/>
            <a:ext cx="5308846" cy="3394830"/>
          </a:xfrm>
          <a:prstGeom prst="rect">
            <a:avLst/>
          </a:prstGeom>
        </p:spPr>
      </p:pic>
      <p:pic>
        <p:nvPicPr>
          <p:cNvPr id="9" name="Picture 8" descr="ESP8266 đọc nhiệt độ độ ẩm từ cảm biến DHT11 6">
            <a:extLst>
              <a:ext uri="{FF2B5EF4-FFF2-40B4-BE49-F238E27FC236}">
                <a16:creationId xmlns:a16="http://schemas.microsoft.com/office/drawing/2014/main" id="{9EE1B83C-B057-475C-ADF9-56491EF6FB38}"/>
              </a:ext>
            </a:extLst>
          </p:cNvPr>
          <p:cNvPicPr/>
          <p:nvPr/>
        </p:nvPicPr>
        <p:blipFill>
          <a:blip r:embed="rId4">
            <a:extLst>
              <a:ext uri="{BEBA8EAE-BF5A-486C-A8C5-ECC9F3942E4B}">
                <a14:imgProps xmlns:a14="http://schemas.microsoft.com/office/drawing/2010/main">
                  <a14:imgLayer r:embed="rId5">
                    <a14:imgEffect>
                      <a14:backgroundRemoval t="9000" b="90667" l="6000" r="92000">
                        <a14:foregroundMark x1="65667" y1="9333" x2="65000" y2="23333"/>
                        <a14:foregroundMark x1="16000" y1="71000" x2="6000" y2="81333"/>
                        <a14:foregroundMark x1="22000" y1="83667" x2="14333" y2="90667"/>
                        <a14:foregroundMark x1="22667" y1="73000" x2="8667" y2="85667"/>
                        <a14:foregroundMark x1="8667" y1="85667" x2="8667" y2="86000"/>
                        <a14:foregroundMark x1="30667" y1="54000" x2="21667" y2="60667"/>
                        <a14:foregroundMark x1="86333" y1="31000" x2="89333" y2="34333"/>
                        <a14:foregroundMark x1="88333" y1="31000" x2="92000" y2="34000"/>
                      </a14:backgroundRemoval>
                    </a14:imgEffect>
                  </a14:imgLayer>
                </a14:imgProps>
              </a:ext>
              <a:ext uri="{28A0092B-C50C-407E-A947-70E740481C1C}">
                <a14:useLocalDpi xmlns:a14="http://schemas.microsoft.com/office/drawing/2010/main" val="0"/>
              </a:ext>
            </a:extLst>
          </a:blip>
          <a:srcRect/>
          <a:stretch>
            <a:fillRect/>
          </a:stretch>
        </p:blipFill>
        <p:spPr bwMode="auto">
          <a:xfrm>
            <a:off x="1774816" y="4281480"/>
            <a:ext cx="2184625" cy="2044060"/>
          </a:xfrm>
          <a:prstGeom prst="rect">
            <a:avLst/>
          </a:prstGeom>
          <a:noFill/>
          <a:ln>
            <a:noFill/>
          </a:ln>
        </p:spPr>
      </p:pic>
      <p:sp>
        <p:nvSpPr>
          <p:cNvPr id="11" name="TextBox 10">
            <a:extLst>
              <a:ext uri="{FF2B5EF4-FFF2-40B4-BE49-F238E27FC236}">
                <a16:creationId xmlns:a16="http://schemas.microsoft.com/office/drawing/2014/main" id="{DECA29B8-A346-4BE7-8E40-FB7138573BA7}"/>
              </a:ext>
            </a:extLst>
          </p:cNvPr>
          <p:cNvSpPr txBox="1"/>
          <p:nvPr/>
        </p:nvSpPr>
        <p:spPr>
          <a:xfrm>
            <a:off x="1774816" y="6325540"/>
            <a:ext cx="2255646" cy="369332"/>
          </a:xfrm>
          <a:prstGeom prst="rect">
            <a:avLst/>
          </a:prstGeom>
          <a:noFill/>
        </p:spPr>
        <p:txBody>
          <a:bodyPr wrap="square">
            <a:spAutoFit/>
          </a:bodyPr>
          <a:lstStyle/>
          <a:p>
            <a:pPr algn="ctr"/>
            <a:r>
              <a:rPr lang="en-US" sz="1800" b="1" dirty="0" err="1">
                <a:solidFill>
                  <a:srgbClr val="FF0000"/>
                </a:solidFill>
                <a:effectLst>
                  <a:outerShdw blurRad="38100" dist="38100" dir="2700000" algn="tl">
                    <a:srgbClr val="000000">
                      <a:alpha val="43137"/>
                    </a:srgbClr>
                  </a:outerShdw>
                </a:effectLst>
              </a:rPr>
              <a:t>Cảm</a:t>
            </a:r>
            <a:r>
              <a:rPr lang="en-US" sz="1800" b="1" dirty="0">
                <a:solidFill>
                  <a:srgbClr val="FF0000"/>
                </a:solidFill>
                <a:effectLst>
                  <a:outerShdw blurRad="38100" dist="38100" dir="2700000" algn="tl">
                    <a:srgbClr val="000000">
                      <a:alpha val="43137"/>
                    </a:srgbClr>
                  </a:outerShdw>
                </a:effectLst>
              </a:rPr>
              <a:t> </a:t>
            </a:r>
            <a:r>
              <a:rPr lang="en-US" sz="1800" b="1" dirty="0" err="1">
                <a:solidFill>
                  <a:srgbClr val="FF0000"/>
                </a:solidFill>
                <a:effectLst>
                  <a:outerShdw blurRad="38100" dist="38100" dir="2700000" algn="tl">
                    <a:srgbClr val="000000">
                      <a:alpha val="43137"/>
                    </a:srgbClr>
                  </a:outerShdw>
                </a:effectLst>
              </a:rPr>
              <a:t>biến</a:t>
            </a:r>
            <a:r>
              <a:rPr lang="en-US" sz="1800" b="1" dirty="0">
                <a:solidFill>
                  <a:srgbClr val="FF0000"/>
                </a:solidFill>
                <a:effectLst>
                  <a:outerShdw blurRad="38100" dist="38100" dir="2700000" algn="tl">
                    <a:srgbClr val="000000">
                      <a:alpha val="43137"/>
                    </a:srgbClr>
                  </a:outerShdw>
                </a:effectLst>
              </a:rPr>
              <a:t> DHT11</a:t>
            </a:r>
          </a:p>
        </p:txBody>
      </p:sp>
    </p:spTree>
    <p:extLst>
      <p:ext uri="{BB962C8B-B14F-4D97-AF65-F5344CB8AC3E}">
        <p14:creationId xmlns:p14="http://schemas.microsoft.com/office/powerpoint/2010/main" val="343913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arn(inVertic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arn(inVertical)">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Effect transition="in" filter="barn(inVertical)">
                                      <p:cBhvr>
                                        <p:cTn id="28" dur="500"/>
                                        <p:tgtEl>
                                          <p:spTgt spid="7">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7">
                                            <p:txEl>
                                              <p:pRg st="4" end="4"/>
                                            </p:txEl>
                                          </p:spTgt>
                                        </p:tgtEl>
                                        <p:attrNameLst>
                                          <p:attrName>style.visibility</p:attrName>
                                        </p:attrNameLst>
                                      </p:cBhvr>
                                      <p:to>
                                        <p:strVal val="visible"/>
                                      </p:to>
                                    </p:set>
                                    <p:animEffect transition="in" filter="barn(inVertical)">
                                      <p:cBhvr>
                                        <p:cTn id="33" dur="500"/>
                                        <p:tgtEl>
                                          <p:spTgt spid="7">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7">
                                            <p:txEl>
                                              <p:pRg st="5" end="5"/>
                                            </p:txEl>
                                          </p:spTgt>
                                        </p:tgtEl>
                                        <p:attrNameLst>
                                          <p:attrName>style.visibility</p:attrName>
                                        </p:attrNameLst>
                                      </p:cBhvr>
                                      <p:to>
                                        <p:strVal val="visible"/>
                                      </p:to>
                                    </p:set>
                                    <p:animEffect transition="in" filter="barn(inVertical)">
                                      <p:cBhvr>
                                        <p:cTn id="38" dur="500"/>
                                        <p:tgtEl>
                                          <p:spTgt spid="7">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nodeType="clickEffect">
                                  <p:stCondLst>
                                    <p:cond delay="0"/>
                                  </p:stCondLst>
                                  <p:childTnLst>
                                    <p:set>
                                      <p:cBhvr>
                                        <p:cTn id="42" dur="1" fill="hold">
                                          <p:stCondLst>
                                            <p:cond delay="0"/>
                                          </p:stCondLst>
                                        </p:cTn>
                                        <p:tgtEl>
                                          <p:spTgt spid="7">
                                            <p:txEl>
                                              <p:pRg st="6" end="6"/>
                                            </p:txEl>
                                          </p:spTgt>
                                        </p:tgtEl>
                                        <p:attrNameLst>
                                          <p:attrName>style.visibility</p:attrName>
                                        </p:attrNameLst>
                                      </p:cBhvr>
                                      <p:to>
                                        <p:strVal val="visible"/>
                                      </p:to>
                                    </p:set>
                                    <p:animEffect transition="in" filter="barn(inVertical)">
                                      <p:cBhvr>
                                        <p:cTn id="43" dur="500"/>
                                        <p:tgtEl>
                                          <p:spTgt spid="7">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1000"/>
                                        <p:tgtEl>
                                          <p:spTgt spid="9"/>
                                        </p:tgtEl>
                                      </p:cBhvr>
                                    </p:animEffect>
                                    <p:anim calcmode="lin" valueType="num">
                                      <p:cBhvr>
                                        <p:cTn id="49" dur="1000" fill="hold"/>
                                        <p:tgtEl>
                                          <p:spTgt spid="9"/>
                                        </p:tgtEl>
                                        <p:attrNameLst>
                                          <p:attrName>ppt_x</p:attrName>
                                        </p:attrNameLst>
                                      </p:cBhvr>
                                      <p:tavLst>
                                        <p:tav tm="0">
                                          <p:val>
                                            <p:strVal val="#ppt_x"/>
                                          </p:val>
                                        </p:tav>
                                        <p:tav tm="100000">
                                          <p:val>
                                            <p:strVal val="#ppt_x"/>
                                          </p:val>
                                        </p:tav>
                                      </p:tavLst>
                                    </p:anim>
                                    <p:anim calcmode="lin" valueType="num">
                                      <p:cBhvr>
                                        <p:cTn id="50" dur="1000" fill="hold"/>
                                        <p:tgtEl>
                                          <p:spTgt spid="9"/>
                                        </p:tgtEl>
                                        <p:attrNameLst>
                                          <p:attrName>ppt_y</p:attrName>
                                        </p:attrNameLst>
                                      </p:cBhvr>
                                      <p:tavLst>
                                        <p:tav tm="0">
                                          <p:val>
                                            <p:strVal val="#ppt_y+.1"/>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anim calcmode="lin" valueType="num">
                                      <p:cBhvr additive="base">
                                        <p:cTn id="53" dur="500" fill="hold"/>
                                        <p:tgtEl>
                                          <p:spTgt spid="11"/>
                                        </p:tgtEl>
                                        <p:attrNameLst>
                                          <p:attrName>ppt_x</p:attrName>
                                        </p:attrNameLst>
                                      </p:cBhvr>
                                      <p:tavLst>
                                        <p:tav tm="0">
                                          <p:val>
                                            <p:strVal val="#ppt_x"/>
                                          </p:val>
                                        </p:tav>
                                        <p:tav tm="100000">
                                          <p:val>
                                            <p:strVal val="#ppt_x"/>
                                          </p:val>
                                        </p:tav>
                                      </p:tavLst>
                                    </p:anim>
                                    <p:anim calcmode="lin" valueType="num">
                                      <p:cBhvr additive="base">
                                        <p:cTn id="5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etting Started With ESP32 | ESP32 Arduino Programming Tutorials">
            <a:extLst>
              <a:ext uri="{FF2B5EF4-FFF2-40B4-BE49-F238E27FC236}">
                <a16:creationId xmlns:a16="http://schemas.microsoft.com/office/drawing/2014/main" id="{42B68892-874E-4C88-B914-89437059D0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0" y="0"/>
            <a:ext cx="90805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1">
            <a:extLst>
              <a:ext uri="{FF2B5EF4-FFF2-40B4-BE49-F238E27FC236}">
                <a16:creationId xmlns:a16="http://schemas.microsoft.com/office/drawing/2014/main" id="{3D75299F-0960-4840-8CB5-CE192BAF2711}"/>
              </a:ext>
            </a:extLst>
          </p:cNvPr>
          <p:cNvSpPr txBox="1">
            <a:spLocks/>
          </p:cNvSpPr>
          <p:nvPr/>
        </p:nvSpPr>
        <p:spPr>
          <a:xfrm>
            <a:off x="9255760" y="642453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AFFB014-E261-4F3D-B639-38174330CEF6}" type="slidenum">
              <a:rPr lang="en-US" sz="2400" b="1" smtClean="0">
                <a:solidFill>
                  <a:schemeClr val="tx1"/>
                </a:solidFill>
                <a:latin typeface="Arial" panose="020B0604020202020204" pitchFamily="34" charset="0"/>
                <a:cs typeface="Arial" panose="020B0604020202020204" pitchFamily="34" charset="0"/>
              </a:rPr>
              <a:pPr/>
              <a:t>5</a:t>
            </a:fld>
            <a:endParaRPr lang="en-US" sz="24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34827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A8C3D1D-DAC1-4FEA-8EF1-91241934616C}"/>
              </a:ext>
            </a:extLst>
          </p:cNvPr>
          <p:cNvPicPr>
            <a:picLocks noChangeAspect="1"/>
          </p:cNvPicPr>
          <p:nvPr/>
        </p:nvPicPr>
        <p:blipFill rotWithShape="1">
          <a:blip r:embed="rId2">
            <a:extLst>
              <a:ext uri="{28A0092B-C50C-407E-A947-70E740481C1C}">
                <a14:useLocalDpi xmlns:a14="http://schemas.microsoft.com/office/drawing/2010/main" val="0"/>
              </a:ext>
            </a:extLst>
          </a:blip>
          <a:srcRect r="11302" b="11302"/>
          <a:stretch/>
        </p:blipFill>
        <p:spPr>
          <a:xfrm>
            <a:off x="0" y="0"/>
            <a:ext cx="12192000" cy="6858000"/>
          </a:xfrm>
          <a:prstGeom prst="rect">
            <a:avLst/>
          </a:prstGeom>
        </p:spPr>
      </p:pic>
      <p:sp>
        <p:nvSpPr>
          <p:cNvPr id="16" name="TextBox 15">
            <a:extLst>
              <a:ext uri="{FF2B5EF4-FFF2-40B4-BE49-F238E27FC236}">
                <a16:creationId xmlns:a16="http://schemas.microsoft.com/office/drawing/2014/main" id="{58A93F4B-5DD6-49BA-BE82-6DDB0519B940}"/>
              </a:ext>
            </a:extLst>
          </p:cNvPr>
          <p:cNvSpPr txBox="1"/>
          <p:nvPr/>
        </p:nvSpPr>
        <p:spPr>
          <a:xfrm>
            <a:off x="9653285" y="4943960"/>
            <a:ext cx="1469985" cy="615553"/>
          </a:xfrm>
          <a:prstGeom prst="rect">
            <a:avLst/>
          </a:prstGeom>
          <a:noFill/>
        </p:spPr>
        <p:txBody>
          <a:bodyPr wrap="square" rtlCol="0">
            <a:spAutoFit/>
          </a:bodyPr>
          <a:lstStyle/>
          <a:p>
            <a:r>
              <a:rPr lang="en-US" sz="3400" b="1" dirty="0">
                <a:solidFill>
                  <a:schemeClr val="bg1"/>
                </a:solidFill>
              </a:rPr>
              <a:t>ESP32</a:t>
            </a:r>
          </a:p>
        </p:txBody>
      </p:sp>
      <p:sp>
        <p:nvSpPr>
          <p:cNvPr id="6" name="Slide Number Placeholder 1">
            <a:extLst>
              <a:ext uri="{FF2B5EF4-FFF2-40B4-BE49-F238E27FC236}">
                <a16:creationId xmlns:a16="http://schemas.microsoft.com/office/drawing/2014/main" id="{BC83B739-915E-4060-8FC6-85FD506548E8}"/>
              </a:ext>
            </a:extLst>
          </p:cNvPr>
          <p:cNvSpPr txBox="1">
            <a:spLocks/>
          </p:cNvSpPr>
          <p:nvPr/>
        </p:nvSpPr>
        <p:spPr>
          <a:xfrm>
            <a:off x="9255760" y="642453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AFFB014-E261-4F3D-B639-38174330CEF6}" type="slidenum">
              <a:rPr lang="en-US" sz="2400" b="1" smtClean="0">
                <a:solidFill>
                  <a:schemeClr val="bg1"/>
                </a:solidFill>
                <a:latin typeface="Arial" panose="020B0604020202020204" pitchFamily="34" charset="0"/>
                <a:cs typeface="Arial" panose="020B0604020202020204" pitchFamily="34" charset="0"/>
              </a:rPr>
              <a:pPr/>
              <a:t>6</a:t>
            </a:fld>
            <a:endParaRPr lang="en-US" sz="2400" b="1"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BB0F58DC-7103-4E17-BE5C-D62587FBE130}"/>
              </a:ext>
            </a:extLst>
          </p:cNvPr>
          <p:cNvSpPr txBox="1"/>
          <p:nvPr/>
        </p:nvSpPr>
        <p:spPr>
          <a:xfrm>
            <a:off x="333900" y="226833"/>
            <a:ext cx="11215949" cy="2985433"/>
          </a:xfrm>
          <a:prstGeom prst="rect">
            <a:avLst/>
          </a:prstGeom>
          <a:noFill/>
        </p:spPr>
        <p:txBody>
          <a:bodyPr wrap="square" rtlCol="0">
            <a:spAutoFit/>
          </a:bodyPr>
          <a:lstStyle/>
          <a:p>
            <a:pPr marL="457200" indent="-457200">
              <a:buFont typeface="Wingdings" panose="05000000000000000000" pitchFamily="2" charset="2"/>
              <a:buChar char="Ø"/>
            </a:pPr>
            <a:r>
              <a:rPr lang="en-US" sz="2800" b="1" dirty="0">
                <a:solidFill>
                  <a:schemeClr val="bg1"/>
                </a:solidFill>
                <a:effectLst>
                  <a:outerShdw blurRad="38100" dist="38100" dir="2700000" algn="tl">
                    <a:srgbClr val="000000">
                      <a:alpha val="43137"/>
                    </a:srgbClr>
                  </a:outerShdw>
                </a:effectLst>
              </a:rPr>
              <a:t>2.2 </a:t>
            </a:r>
            <a:r>
              <a:rPr lang="en-US" sz="2800" b="1" dirty="0" err="1">
                <a:solidFill>
                  <a:schemeClr val="bg1"/>
                </a:solidFill>
                <a:effectLst>
                  <a:outerShdw blurRad="38100" dist="38100" dir="2700000" algn="tl">
                    <a:srgbClr val="000000">
                      <a:alpha val="43137"/>
                    </a:srgbClr>
                  </a:outerShdw>
                </a:effectLst>
              </a:rPr>
              <a:t>Tìm</a:t>
            </a:r>
            <a:r>
              <a:rPr lang="en-US" sz="2800" b="1" dirty="0">
                <a:solidFill>
                  <a:schemeClr val="bg1"/>
                </a:solidFill>
                <a:effectLst>
                  <a:outerShdw blurRad="38100" dist="38100" dir="2700000" algn="tl">
                    <a:srgbClr val="000000">
                      <a:alpha val="43137"/>
                    </a:srgbClr>
                  </a:outerShdw>
                </a:effectLst>
              </a:rPr>
              <a:t> </a:t>
            </a:r>
            <a:r>
              <a:rPr lang="en-US" sz="2800" b="1" dirty="0" err="1">
                <a:solidFill>
                  <a:schemeClr val="bg1"/>
                </a:solidFill>
                <a:effectLst>
                  <a:outerShdw blurRad="38100" dist="38100" dir="2700000" algn="tl">
                    <a:srgbClr val="000000">
                      <a:alpha val="43137"/>
                    </a:srgbClr>
                  </a:outerShdw>
                </a:effectLst>
              </a:rPr>
              <a:t>hiểu</a:t>
            </a:r>
            <a:r>
              <a:rPr lang="en-US" sz="2800" b="1" dirty="0">
                <a:solidFill>
                  <a:schemeClr val="bg1"/>
                </a:solidFill>
                <a:effectLst>
                  <a:outerShdw blurRad="38100" dist="38100" dir="2700000" algn="tl">
                    <a:srgbClr val="000000">
                      <a:alpha val="43137"/>
                    </a:srgbClr>
                  </a:outerShdw>
                </a:effectLst>
              </a:rPr>
              <a:t> </a:t>
            </a:r>
            <a:r>
              <a:rPr lang="en-US" sz="2800" b="1" dirty="0" err="1">
                <a:solidFill>
                  <a:schemeClr val="bg1"/>
                </a:solidFill>
                <a:effectLst>
                  <a:outerShdw blurRad="38100" dist="38100" dir="2700000" algn="tl">
                    <a:srgbClr val="000000">
                      <a:alpha val="43137"/>
                    </a:srgbClr>
                  </a:outerShdw>
                </a:effectLst>
              </a:rPr>
              <a:t>về</a:t>
            </a:r>
            <a:r>
              <a:rPr lang="en-US" sz="2800" b="1" dirty="0">
                <a:solidFill>
                  <a:schemeClr val="bg1"/>
                </a:solidFill>
                <a:effectLst>
                  <a:outerShdw blurRad="38100" dist="38100" dir="2700000" algn="tl">
                    <a:srgbClr val="000000">
                      <a:alpha val="43137"/>
                    </a:srgbClr>
                  </a:outerShdw>
                </a:effectLst>
              </a:rPr>
              <a:t> </a:t>
            </a:r>
            <a:r>
              <a:rPr lang="en-US" sz="2800" b="1" dirty="0" err="1">
                <a:solidFill>
                  <a:schemeClr val="bg1"/>
                </a:solidFill>
                <a:effectLst>
                  <a:outerShdw blurRad="38100" dist="38100" dir="2700000" algn="tl">
                    <a:srgbClr val="000000">
                      <a:alpha val="43137"/>
                    </a:srgbClr>
                  </a:outerShdw>
                </a:effectLst>
              </a:rPr>
              <a:t>ngôn</a:t>
            </a:r>
            <a:r>
              <a:rPr lang="en-US" sz="2800" b="1" dirty="0">
                <a:solidFill>
                  <a:schemeClr val="bg1"/>
                </a:solidFill>
                <a:effectLst>
                  <a:outerShdw blurRad="38100" dist="38100" dir="2700000" algn="tl">
                    <a:srgbClr val="000000">
                      <a:alpha val="43137"/>
                    </a:srgbClr>
                  </a:outerShdw>
                </a:effectLst>
              </a:rPr>
              <a:t> </a:t>
            </a:r>
            <a:r>
              <a:rPr lang="en-US" sz="2800" b="1" dirty="0" err="1">
                <a:solidFill>
                  <a:schemeClr val="bg1"/>
                </a:solidFill>
                <a:effectLst>
                  <a:outerShdw blurRad="38100" dist="38100" dir="2700000" algn="tl">
                    <a:srgbClr val="000000">
                      <a:alpha val="43137"/>
                    </a:srgbClr>
                  </a:outerShdw>
                </a:effectLst>
              </a:rPr>
              <a:t>ngữ</a:t>
            </a:r>
            <a:r>
              <a:rPr lang="en-US" sz="2800" b="1" dirty="0">
                <a:solidFill>
                  <a:schemeClr val="bg1"/>
                </a:solidFill>
                <a:effectLst>
                  <a:outerShdw blurRad="38100" dist="38100" dir="2700000" algn="tl">
                    <a:srgbClr val="000000">
                      <a:alpha val="43137"/>
                    </a:srgbClr>
                  </a:outerShdw>
                </a:effectLst>
              </a:rPr>
              <a:t> </a:t>
            </a:r>
            <a:r>
              <a:rPr lang="en-US" sz="2800" b="1" dirty="0" err="1">
                <a:solidFill>
                  <a:schemeClr val="bg1"/>
                </a:solidFill>
                <a:effectLst>
                  <a:outerShdw blurRad="38100" dist="38100" dir="2700000" algn="tl">
                    <a:srgbClr val="000000">
                      <a:alpha val="43137"/>
                    </a:srgbClr>
                  </a:outerShdw>
                </a:effectLst>
              </a:rPr>
              <a:t>lập</a:t>
            </a:r>
            <a:r>
              <a:rPr lang="en-US" sz="2800" b="1" dirty="0">
                <a:solidFill>
                  <a:schemeClr val="bg1"/>
                </a:solidFill>
                <a:effectLst>
                  <a:outerShdw blurRad="38100" dist="38100" dir="2700000" algn="tl">
                    <a:srgbClr val="000000">
                      <a:alpha val="43137"/>
                    </a:srgbClr>
                  </a:outerShdw>
                </a:effectLst>
              </a:rPr>
              <a:t> </a:t>
            </a:r>
            <a:r>
              <a:rPr lang="en-US" sz="2800" b="1" dirty="0" err="1">
                <a:solidFill>
                  <a:schemeClr val="bg1"/>
                </a:solidFill>
                <a:effectLst>
                  <a:outerShdw blurRad="38100" dist="38100" dir="2700000" algn="tl">
                    <a:srgbClr val="000000">
                      <a:alpha val="43137"/>
                    </a:srgbClr>
                  </a:outerShdw>
                </a:effectLst>
              </a:rPr>
              <a:t>trình</a:t>
            </a:r>
            <a:r>
              <a:rPr lang="en-US" sz="2800" b="1" dirty="0">
                <a:solidFill>
                  <a:schemeClr val="bg1"/>
                </a:solidFill>
                <a:effectLst>
                  <a:outerShdw blurRad="38100" dist="38100" dir="2700000" algn="tl">
                    <a:srgbClr val="000000">
                      <a:alpha val="43137"/>
                    </a:srgbClr>
                  </a:outerShdw>
                </a:effectLst>
              </a:rPr>
              <a:t> PHP</a:t>
            </a:r>
          </a:p>
          <a:p>
            <a:pPr marL="342900" indent="-342900">
              <a:buFont typeface="Courier New" panose="02070309020205020404" pitchFamily="49" charset="0"/>
              <a:buChar char="o"/>
            </a:pPr>
            <a:r>
              <a:rPr lang="en-US" sz="2200" b="1" dirty="0">
                <a:solidFill>
                  <a:schemeClr val="bg1"/>
                </a:solidFill>
              </a:rPr>
              <a:t>PHP: </a:t>
            </a:r>
            <a:r>
              <a:rPr lang="en-US" sz="2200" b="1" dirty="0">
                <a:solidFill>
                  <a:srgbClr val="FF0000"/>
                </a:solidFill>
              </a:rPr>
              <a:t>Hypertext Preprocessor</a:t>
            </a:r>
            <a:r>
              <a:rPr lang="en-US" sz="2200" dirty="0">
                <a:solidFill>
                  <a:schemeClr val="bg1"/>
                </a:solidFill>
              </a:rPr>
              <a:t>, </a:t>
            </a:r>
            <a:r>
              <a:rPr lang="en-US" sz="2200" dirty="0" err="1">
                <a:solidFill>
                  <a:schemeClr val="bg1"/>
                </a:solidFill>
              </a:rPr>
              <a:t>thường</a:t>
            </a:r>
            <a:r>
              <a:rPr lang="en-US" sz="2200" dirty="0">
                <a:solidFill>
                  <a:schemeClr val="bg1"/>
                </a:solidFill>
              </a:rPr>
              <a:t> </a:t>
            </a:r>
            <a:r>
              <a:rPr lang="en-US" sz="2200" dirty="0" err="1">
                <a:solidFill>
                  <a:schemeClr val="bg1"/>
                </a:solidFill>
              </a:rPr>
              <a:t>được</a:t>
            </a:r>
            <a:r>
              <a:rPr lang="en-US" sz="2200" dirty="0">
                <a:solidFill>
                  <a:schemeClr val="bg1"/>
                </a:solidFill>
              </a:rPr>
              <a:t> </a:t>
            </a:r>
            <a:r>
              <a:rPr lang="en-US" sz="2200" dirty="0" err="1">
                <a:solidFill>
                  <a:schemeClr val="bg1"/>
                </a:solidFill>
              </a:rPr>
              <a:t>viết</a:t>
            </a:r>
            <a:r>
              <a:rPr lang="en-US" sz="2200" dirty="0">
                <a:solidFill>
                  <a:schemeClr val="bg1"/>
                </a:solidFill>
              </a:rPr>
              <a:t> </a:t>
            </a:r>
            <a:r>
              <a:rPr lang="en-US" sz="2200" dirty="0" err="1">
                <a:solidFill>
                  <a:schemeClr val="bg1"/>
                </a:solidFill>
              </a:rPr>
              <a:t>tắt</a:t>
            </a:r>
            <a:r>
              <a:rPr lang="en-US" sz="2200" dirty="0">
                <a:solidFill>
                  <a:schemeClr val="bg1"/>
                </a:solidFill>
              </a:rPr>
              <a:t> </a:t>
            </a:r>
            <a:r>
              <a:rPr lang="en-US" sz="2200" dirty="0" err="1">
                <a:solidFill>
                  <a:schemeClr val="bg1"/>
                </a:solidFill>
              </a:rPr>
              <a:t>thành</a:t>
            </a:r>
            <a:r>
              <a:rPr lang="en-US" sz="2200" dirty="0">
                <a:solidFill>
                  <a:schemeClr val="bg1"/>
                </a:solidFill>
              </a:rPr>
              <a:t> </a:t>
            </a:r>
            <a:r>
              <a:rPr lang="en-US" sz="2200" b="1" dirty="0">
                <a:solidFill>
                  <a:schemeClr val="bg1"/>
                </a:solidFill>
              </a:rPr>
              <a:t>PHP</a:t>
            </a:r>
            <a:r>
              <a:rPr lang="en-US" sz="2200" dirty="0">
                <a:solidFill>
                  <a:schemeClr val="bg1"/>
                </a:solidFill>
              </a:rPr>
              <a:t> </a:t>
            </a:r>
            <a:r>
              <a:rPr lang="en-US" sz="2200" dirty="0" err="1">
                <a:solidFill>
                  <a:schemeClr val="bg1"/>
                </a:solidFill>
              </a:rPr>
              <a:t>là</a:t>
            </a:r>
            <a:r>
              <a:rPr lang="en-US" sz="2200" dirty="0">
                <a:solidFill>
                  <a:schemeClr val="bg1"/>
                </a:solidFill>
              </a:rPr>
              <a:t> </a:t>
            </a:r>
            <a:r>
              <a:rPr lang="en-US" sz="2200" dirty="0" err="1">
                <a:solidFill>
                  <a:schemeClr val="bg1"/>
                </a:solidFill>
              </a:rPr>
              <a:t>một</a:t>
            </a:r>
            <a:r>
              <a:rPr lang="en-US" sz="2200" dirty="0">
                <a:solidFill>
                  <a:schemeClr val="bg1"/>
                </a:solidFill>
              </a:rPr>
              <a:t> </a:t>
            </a:r>
            <a:r>
              <a:rPr lang="en-US" sz="2200" dirty="0" err="1">
                <a:solidFill>
                  <a:srgbClr val="FF0000"/>
                </a:solidFill>
              </a:rPr>
              <a:t>ngôn</a:t>
            </a:r>
            <a:r>
              <a:rPr lang="en-US" sz="2200" dirty="0">
                <a:solidFill>
                  <a:srgbClr val="FF0000"/>
                </a:solidFill>
              </a:rPr>
              <a:t> </a:t>
            </a:r>
            <a:r>
              <a:rPr lang="en-US" sz="2200" dirty="0" err="1">
                <a:solidFill>
                  <a:srgbClr val="FF0000"/>
                </a:solidFill>
              </a:rPr>
              <a:t>ngữ</a:t>
            </a:r>
            <a:r>
              <a:rPr lang="en-US" sz="2200" dirty="0">
                <a:solidFill>
                  <a:srgbClr val="FF0000"/>
                </a:solidFill>
              </a:rPr>
              <a:t> </a:t>
            </a:r>
            <a:r>
              <a:rPr lang="en-US" sz="2200" dirty="0" err="1">
                <a:solidFill>
                  <a:srgbClr val="FF0000"/>
                </a:solidFill>
              </a:rPr>
              <a:t>lập</a:t>
            </a:r>
            <a:r>
              <a:rPr lang="en-US" sz="2200" dirty="0">
                <a:solidFill>
                  <a:srgbClr val="FF0000"/>
                </a:solidFill>
              </a:rPr>
              <a:t> </a:t>
            </a:r>
            <a:r>
              <a:rPr lang="en-US" sz="2200" dirty="0" err="1">
                <a:solidFill>
                  <a:srgbClr val="FF0000"/>
                </a:solidFill>
              </a:rPr>
              <a:t>trình</a:t>
            </a:r>
            <a:r>
              <a:rPr lang="en-US" sz="2200" dirty="0">
                <a:solidFill>
                  <a:srgbClr val="FF0000"/>
                </a:solidFill>
              </a:rPr>
              <a:t> </a:t>
            </a:r>
            <a:r>
              <a:rPr lang="en-US" sz="2200" dirty="0" err="1">
                <a:solidFill>
                  <a:schemeClr val="bg1"/>
                </a:solidFill>
              </a:rPr>
              <a:t>kịch</a:t>
            </a:r>
            <a:r>
              <a:rPr lang="en-US" sz="2200" dirty="0">
                <a:solidFill>
                  <a:schemeClr val="bg1"/>
                </a:solidFill>
              </a:rPr>
              <a:t> </a:t>
            </a:r>
            <a:r>
              <a:rPr lang="en-US" sz="2200" dirty="0" err="1">
                <a:solidFill>
                  <a:schemeClr val="bg1"/>
                </a:solidFill>
              </a:rPr>
              <a:t>bản</a:t>
            </a:r>
            <a:r>
              <a:rPr lang="en-US" sz="2200" dirty="0">
                <a:solidFill>
                  <a:schemeClr val="bg1"/>
                </a:solidFill>
              </a:rPr>
              <a:t> hay </a:t>
            </a:r>
            <a:r>
              <a:rPr lang="en-US" sz="2200" dirty="0" err="1">
                <a:solidFill>
                  <a:schemeClr val="bg1"/>
                </a:solidFill>
              </a:rPr>
              <a:t>một</a:t>
            </a:r>
            <a:r>
              <a:rPr lang="en-US" sz="2200" dirty="0">
                <a:solidFill>
                  <a:schemeClr val="bg1"/>
                </a:solidFill>
              </a:rPr>
              <a:t> </a:t>
            </a:r>
            <a:r>
              <a:rPr lang="en-US" sz="2200" dirty="0" err="1">
                <a:solidFill>
                  <a:schemeClr val="bg1"/>
                </a:solidFill>
              </a:rPr>
              <a:t>loại</a:t>
            </a:r>
            <a:r>
              <a:rPr lang="en-US" sz="2200" dirty="0">
                <a:solidFill>
                  <a:schemeClr val="bg1"/>
                </a:solidFill>
              </a:rPr>
              <a:t> </a:t>
            </a:r>
            <a:r>
              <a:rPr lang="en-US" sz="2200" dirty="0" err="1">
                <a:solidFill>
                  <a:srgbClr val="FF0000"/>
                </a:solidFill>
              </a:rPr>
              <a:t>mã</a:t>
            </a:r>
            <a:r>
              <a:rPr lang="en-US" sz="2200" dirty="0">
                <a:solidFill>
                  <a:srgbClr val="FF0000"/>
                </a:solidFill>
              </a:rPr>
              <a:t> </a:t>
            </a:r>
            <a:r>
              <a:rPr lang="en-US" sz="2200" dirty="0" err="1">
                <a:solidFill>
                  <a:srgbClr val="FF0000"/>
                </a:solidFill>
              </a:rPr>
              <a:t>lệnh</a:t>
            </a:r>
            <a:r>
              <a:rPr lang="en-US" sz="2200" dirty="0">
                <a:solidFill>
                  <a:schemeClr val="bg1"/>
                </a:solidFill>
              </a:rPr>
              <a:t> </a:t>
            </a:r>
            <a:r>
              <a:rPr lang="en-US" sz="2200" dirty="0" err="1">
                <a:solidFill>
                  <a:schemeClr val="bg1"/>
                </a:solidFill>
              </a:rPr>
              <a:t>chủ</a:t>
            </a:r>
            <a:r>
              <a:rPr lang="en-US" sz="2200" dirty="0">
                <a:solidFill>
                  <a:schemeClr val="bg1"/>
                </a:solidFill>
              </a:rPr>
              <a:t> </a:t>
            </a:r>
            <a:r>
              <a:rPr lang="en-US" sz="2200" dirty="0" err="1">
                <a:solidFill>
                  <a:schemeClr val="bg1"/>
                </a:solidFill>
              </a:rPr>
              <a:t>yếu</a:t>
            </a:r>
            <a:r>
              <a:rPr lang="en-US" sz="2200" dirty="0">
                <a:solidFill>
                  <a:schemeClr val="bg1"/>
                </a:solidFill>
              </a:rPr>
              <a:t> </a:t>
            </a:r>
            <a:r>
              <a:rPr lang="en-US" sz="2200" dirty="0" err="1">
                <a:solidFill>
                  <a:schemeClr val="bg1"/>
                </a:solidFill>
              </a:rPr>
              <a:t>được</a:t>
            </a:r>
            <a:r>
              <a:rPr lang="en-US" sz="2200" dirty="0">
                <a:solidFill>
                  <a:schemeClr val="bg1"/>
                </a:solidFill>
              </a:rPr>
              <a:t> </a:t>
            </a:r>
            <a:r>
              <a:rPr lang="en-US" sz="2200" dirty="0" err="1">
                <a:solidFill>
                  <a:schemeClr val="bg1"/>
                </a:solidFill>
              </a:rPr>
              <a:t>dùng</a:t>
            </a:r>
            <a:r>
              <a:rPr lang="en-US" sz="2200" dirty="0">
                <a:solidFill>
                  <a:schemeClr val="bg1"/>
                </a:solidFill>
              </a:rPr>
              <a:t> </a:t>
            </a:r>
            <a:r>
              <a:rPr lang="en-US" sz="2200" dirty="0" err="1">
                <a:solidFill>
                  <a:schemeClr val="bg1"/>
                </a:solidFill>
              </a:rPr>
              <a:t>để</a:t>
            </a:r>
            <a:r>
              <a:rPr lang="en-US" sz="2200" dirty="0">
                <a:solidFill>
                  <a:schemeClr val="bg1"/>
                </a:solidFill>
              </a:rPr>
              <a:t> </a:t>
            </a:r>
            <a:r>
              <a:rPr lang="en-US" sz="2200" dirty="0" err="1">
                <a:solidFill>
                  <a:schemeClr val="bg1"/>
                </a:solidFill>
              </a:rPr>
              <a:t>phát</a:t>
            </a:r>
            <a:r>
              <a:rPr lang="en-US" sz="2200" dirty="0">
                <a:solidFill>
                  <a:schemeClr val="bg1"/>
                </a:solidFill>
              </a:rPr>
              <a:t> </a:t>
            </a:r>
            <a:r>
              <a:rPr lang="en-US" sz="2200" dirty="0" err="1">
                <a:solidFill>
                  <a:schemeClr val="bg1"/>
                </a:solidFill>
              </a:rPr>
              <a:t>triển</a:t>
            </a:r>
            <a:r>
              <a:rPr lang="en-US" sz="2200" dirty="0">
                <a:solidFill>
                  <a:schemeClr val="bg1"/>
                </a:solidFill>
              </a:rPr>
              <a:t> </a:t>
            </a:r>
            <a:r>
              <a:rPr lang="en-US" sz="2200" dirty="0" err="1">
                <a:solidFill>
                  <a:schemeClr val="bg1"/>
                </a:solidFill>
              </a:rPr>
              <a:t>các</a:t>
            </a:r>
            <a:r>
              <a:rPr lang="en-US" sz="2200" dirty="0">
                <a:solidFill>
                  <a:schemeClr val="bg1"/>
                </a:solidFill>
              </a:rPr>
              <a:t> </a:t>
            </a:r>
            <a:r>
              <a:rPr lang="en-US" sz="2200" dirty="0" err="1">
                <a:solidFill>
                  <a:srgbClr val="FF0000"/>
                </a:solidFill>
              </a:rPr>
              <a:t>ứng</a:t>
            </a:r>
            <a:r>
              <a:rPr lang="en-US" sz="2200" dirty="0">
                <a:solidFill>
                  <a:srgbClr val="FF0000"/>
                </a:solidFill>
              </a:rPr>
              <a:t> </a:t>
            </a:r>
            <a:r>
              <a:rPr lang="en-US" sz="2200" dirty="0" err="1">
                <a:solidFill>
                  <a:srgbClr val="FF0000"/>
                </a:solidFill>
              </a:rPr>
              <a:t>dụng</a:t>
            </a:r>
            <a:r>
              <a:rPr lang="en-US" sz="2200" dirty="0">
                <a:solidFill>
                  <a:srgbClr val="FF0000"/>
                </a:solidFill>
              </a:rPr>
              <a:t> </a:t>
            </a:r>
            <a:r>
              <a:rPr lang="en-US" sz="2200" dirty="0" err="1">
                <a:solidFill>
                  <a:srgbClr val="FF0000"/>
                </a:solidFill>
              </a:rPr>
              <a:t>viết</a:t>
            </a:r>
            <a:r>
              <a:rPr lang="en-US" sz="2200" dirty="0">
                <a:solidFill>
                  <a:srgbClr val="FF0000"/>
                </a:solidFill>
              </a:rPr>
              <a:t> </a:t>
            </a:r>
            <a:r>
              <a:rPr lang="en-US" sz="2200" dirty="0" err="1">
                <a:solidFill>
                  <a:schemeClr val="bg1"/>
                </a:solidFill>
              </a:rPr>
              <a:t>cho</a:t>
            </a:r>
            <a:r>
              <a:rPr lang="en-US" sz="2200" dirty="0">
                <a:solidFill>
                  <a:schemeClr val="bg1"/>
                </a:solidFill>
              </a:rPr>
              <a:t> </a:t>
            </a:r>
            <a:r>
              <a:rPr lang="en-US" sz="2200" dirty="0" err="1">
                <a:solidFill>
                  <a:schemeClr val="bg1"/>
                </a:solidFill>
              </a:rPr>
              <a:t>máy</a:t>
            </a:r>
            <a:r>
              <a:rPr lang="en-US" sz="2200" dirty="0">
                <a:solidFill>
                  <a:schemeClr val="bg1"/>
                </a:solidFill>
              </a:rPr>
              <a:t> </a:t>
            </a:r>
            <a:r>
              <a:rPr lang="en-US" sz="2200" dirty="0" err="1">
                <a:solidFill>
                  <a:schemeClr val="bg1"/>
                </a:solidFill>
              </a:rPr>
              <a:t>chủ</a:t>
            </a:r>
            <a:r>
              <a:rPr lang="en-US" sz="2200" dirty="0">
                <a:solidFill>
                  <a:schemeClr val="bg1"/>
                </a:solidFill>
              </a:rPr>
              <a:t>, </a:t>
            </a:r>
            <a:r>
              <a:rPr lang="en-US" sz="2200" dirty="0" err="1">
                <a:solidFill>
                  <a:schemeClr val="bg1"/>
                </a:solidFill>
              </a:rPr>
              <a:t>mã</a:t>
            </a:r>
            <a:r>
              <a:rPr lang="en-US" sz="2200" dirty="0">
                <a:solidFill>
                  <a:schemeClr val="bg1"/>
                </a:solidFill>
              </a:rPr>
              <a:t> </a:t>
            </a:r>
            <a:r>
              <a:rPr lang="en-US" sz="2200" dirty="0" err="1">
                <a:solidFill>
                  <a:schemeClr val="bg1"/>
                </a:solidFill>
              </a:rPr>
              <a:t>nguồn</a:t>
            </a:r>
            <a:r>
              <a:rPr lang="en-US" sz="2200" dirty="0">
                <a:solidFill>
                  <a:schemeClr val="bg1"/>
                </a:solidFill>
              </a:rPr>
              <a:t> </a:t>
            </a:r>
            <a:r>
              <a:rPr lang="en-US" sz="2200" dirty="0" err="1">
                <a:solidFill>
                  <a:schemeClr val="bg1"/>
                </a:solidFill>
              </a:rPr>
              <a:t>mở</a:t>
            </a:r>
            <a:r>
              <a:rPr lang="en-US" sz="2200" dirty="0">
                <a:solidFill>
                  <a:schemeClr val="bg1"/>
                </a:solidFill>
              </a:rPr>
              <a:t>.</a:t>
            </a:r>
          </a:p>
          <a:p>
            <a:pPr marL="342900" indent="-342900">
              <a:buFont typeface="Courier New" panose="02070309020205020404" pitchFamily="49" charset="0"/>
              <a:buChar char="o"/>
            </a:pPr>
            <a:r>
              <a:rPr lang="en-US" sz="2200" dirty="0" err="1">
                <a:solidFill>
                  <a:schemeClr val="bg1"/>
                </a:solidFill>
              </a:rPr>
              <a:t>Hơn</a:t>
            </a:r>
            <a:r>
              <a:rPr lang="en-US" sz="2200" dirty="0">
                <a:solidFill>
                  <a:schemeClr val="bg1"/>
                </a:solidFill>
              </a:rPr>
              <a:t> 80% </a:t>
            </a:r>
            <a:r>
              <a:rPr lang="en-US" sz="2200" dirty="0" err="1">
                <a:solidFill>
                  <a:schemeClr val="bg1"/>
                </a:solidFill>
              </a:rPr>
              <a:t>trang</a:t>
            </a:r>
            <a:r>
              <a:rPr lang="en-US" sz="2200" dirty="0">
                <a:solidFill>
                  <a:schemeClr val="bg1"/>
                </a:solidFill>
              </a:rPr>
              <a:t> web </a:t>
            </a:r>
            <a:r>
              <a:rPr lang="en-US" sz="2200" dirty="0" err="1">
                <a:solidFill>
                  <a:schemeClr val="bg1"/>
                </a:solidFill>
              </a:rPr>
              <a:t>trên</a:t>
            </a:r>
            <a:r>
              <a:rPr lang="en-US" sz="2200" dirty="0">
                <a:solidFill>
                  <a:schemeClr val="bg1"/>
                </a:solidFill>
              </a:rPr>
              <a:t> </a:t>
            </a:r>
            <a:r>
              <a:rPr lang="en-US" sz="2200" dirty="0" err="1">
                <a:solidFill>
                  <a:schemeClr val="bg1"/>
                </a:solidFill>
              </a:rPr>
              <a:t>thế</a:t>
            </a:r>
            <a:r>
              <a:rPr lang="en-US" sz="2200" dirty="0">
                <a:solidFill>
                  <a:schemeClr val="bg1"/>
                </a:solidFill>
              </a:rPr>
              <a:t> </a:t>
            </a:r>
            <a:r>
              <a:rPr lang="en-US" sz="2200" dirty="0" err="1">
                <a:solidFill>
                  <a:schemeClr val="bg1"/>
                </a:solidFill>
              </a:rPr>
              <a:t>giới</a:t>
            </a:r>
            <a:r>
              <a:rPr lang="en-US" sz="2200" dirty="0">
                <a:solidFill>
                  <a:schemeClr val="bg1"/>
                </a:solidFill>
              </a:rPr>
              <a:t> </a:t>
            </a:r>
            <a:r>
              <a:rPr lang="en-US" sz="2200" dirty="0" err="1">
                <a:solidFill>
                  <a:schemeClr val="bg1"/>
                </a:solidFill>
              </a:rPr>
              <a:t>viết</a:t>
            </a:r>
            <a:r>
              <a:rPr lang="en-US" sz="2200" dirty="0">
                <a:solidFill>
                  <a:schemeClr val="bg1"/>
                </a:solidFill>
              </a:rPr>
              <a:t> </a:t>
            </a:r>
            <a:r>
              <a:rPr lang="en-US" sz="2200" dirty="0" err="1">
                <a:solidFill>
                  <a:schemeClr val="bg1"/>
                </a:solidFill>
              </a:rPr>
              <a:t>bằng</a:t>
            </a:r>
            <a:r>
              <a:rPr lang="en-US" sz="2200" dirty="0">
                <a:solidFill>
                  <a:schemeClr val="bg1"/>
                </a:solidFill>
              </a:rPr>
              <a:t> </a:t>
            </a:r>
            <a:r>
              <a:rPr lang="en-US" sz="2200" dirty="0" err="1">
                <a:solidFill>
                  <a:schemeClr val="bg1"/>
                </a:solidFill>
              </a:rPr>
              <a:t>ngôn</a:t>
            </a:r>
            <a:r>
              <a:rPr lang="en-US" sz="2200" dirty="0">
                <a:solidFill>
                  <a:schemeClr val="bg1"/>
                </a:solidFill>
              </a:rPr>
              <a:t> </a:t>
            </a:r>
            <a:r>
              <a:rPr lang="en-US" sz="2200" dirty="0" err="1">
                <a:solidFill>
                  <a:schemeClr val="bg1"/>
                </a:solidFill>
              </a:rPr>
              <a:t>ngữ</a:t>
            </a:r>
            <a:r>
              <a:rPr lang="en-US" sz="2200" dirty="0">
                <a:solidFill>
                  <a:schemeClr val="bg1"/>
                </a:solidFill>
              </a:rPr>
              <a:t> PHP.</a:t>
            </a:r>
          </a:p>
          <a:p>
            <a:pPr marL="457200" indent="-457200">
              <a:buFont typeface="Wingdings" panose="05000000000000000000" pitchFamily="2" charset="2"/>
              <a:buChar char="Ø"/>
            </a:pPr>
            <a:r>
              <a:rPr lang="en-US" sz="2800" b="1" dirty="0">
                <a:solidFill>
                  <a:schemeClr val="bg1"/>
                </a:solidFill>
                <a:effectLst>
                  <a:outerShdw blurRad="38100" dist="38100" dir="2700000" algn="tl">
                    <a:srgbClr val="000000">
                      <a:alpha val="43137"/>
                    </a:srgbClr>
                  </a:outerShdw>
                </a:effectLst>
              </a:rPr>
              <a:t>2.3 </a:t>
            </a:r>
            <a:r>
              <a:rPr lang="en-US" sz="2800" b="1" dirty="0" err="1">
                <a:solidFill>
                  <a:schemeClr val="bg1"/>
                </a:solidFill>
                <a:effectLst>
                  <a:outerShdw blurRad="38100" dist="38100" dir="2700000" algn="tl">
                    <a:srgbClr val="000000">
                      <a:alpha val="43137"/>
                    </a:srgbClr>
                  </a:outerShdw>
                </a:effectLst>
              </a:rPr>
              <a:t>Tìm</a:t>
            </a:r>
            <a:r>
              <a:rPr lang="en-US" sz="2800" b="1" dirty="0">
                <a:solidFill>
                  <a:schemeClr val="bg1"/>
                </a:solidFill>
                <a:effectLst>
                  <a:outerShdw blurRad="38100" dist="38100" dir="2700000" algn="tl">
                    <a:srgbClr val="000000">
                      <a:alpha val="43137"/>
                    </a:srgbClr>
                  </a:outerShdw>
                </a:effectLst>
              </a:rPr>
              <a:t> </a:t>
            </a:r>
            <a:r>
              <a:rPr lang="en-US" sz="2800" b="1" dirty="0" err="1">
                <a:solidFill>
                  <a:schemeClr val="bg1"/>
                </a:solidFill>
                <a:effectLst>
                  <a:outerShdw blurRad="38100" dist="38100" dir="2700000" algn="tl">
                    <a:srgbClr val="000000">
                      <a:alpha val="43137"/>
                    </a:srgbClr>
                  </a:outerShdw>
                </a:effectLst>
              </a:rPr>
              <a:t>hiểu</a:t>
            </a:r>
            <a:r>
              <a:rPr lang="en-US" sz="2800" b="1" dirty="0">
                <a:solidFill>
                  <a:schemeClr val="bg1"/>
                </a:solidFill>
                <a:effectLst>
                  <a:outerShdw blurRad="38100" dist="38100" dir="2700000" algn="tl">
                    <a:srgbClr val="000000">
                      <a:alpha val="43137"/>
                    </a:srgbClr>
                  </a:outerShdw>
                </a:effectLst>
              </a:rPr>
              <a:t> </a:t>
            </a:r>
            <a:r>
              <a:rPr lang="en-US" sz="2800" b="1" dirty="0" err="1">
                <a:solidFill>
                  <a:schemeClr val="bg1"/>
                </a:solidFill>
                <a:effectLst>
                  <a:outerShdw blurRad="38100" dist="38100" dir="2700000" algn="tl">
                    <a:srgbClr val="000000">
                      <a:alpha val="43137"/>
                    </a:srgbClr>
                  </a:outerShdw>
                </a:effectLst>
              </a:rPr>
              <a:t>về</a:t>
            </a:r>
            <a:r>
              <a:rPr lang="en-US" sz="2800" b="1" dirty="0">
                <a:solidFill>
                  <a:schemeClr val="bg1"/>
                </a:solidFill>
                <a:effectLst>
                  <a:outerShdw blurRad="38100" dist="38100" dir="2700000" algn="tl">
                    <a:srgbClr val="000000">
                      <a:alpha val="43137"/>
                    </a:srgbClr>
                  </a:outerShdw>
                </a:effectLst>
              </a:rPr>
              <a:t> </a:t>
            </a:r>
            <a:r>
              <a:rPr lang="en-US" sz="2800" b="1" dirty="0" err="1">
                <a:solidFill>
                  <a:schemeClr val="bg1"/>
                </a:solidFill>
                <a:effectLst>
                  <a:outerShdw blurRad="38100" dist="38100" dir="2700000" algn="tl">
                    <a:srgbClr val="000000">
                      <a:alpha val="43137"/>
                    </a:srgbClr>
                  </a:outerShdw>
                </a:effectLst>
              </a:rPr>
              <a:t>cơ</a:t>
            </a:r>
            <a:r>
              <a:rPr lang="en-US" sz="2800" b="1" dirty="0">
                <a:solidFill>
                  <a:schemeClr val="bg1"/>
                </a:solidFill>
                <a:effectLst>
                  <a:outerShdw blurRad="38100" dist="38100" dir="2700000" algn="tl">
                    <a:srgbClr val="000000">
                      <a:alpha val="43137"/>
                    </a:srgbClr>
                  </a:outerShdw>
                </a:effectLst>
              </a:rPr>
              <a:t> </a:t>
            </a:r>
            <a:r>
              <a:rPr lang="en-US" sz="2800" b="1" dirty="0" err="1">
                <a:solidFill>
                  <a:schemeClr val="bg1"/>
                </a:solidFill>
                <a:effectLst>
                  <a:outerShdw blurRad="38100" dist="38100" dir="2700000" algn="tl">
                    <a:srgbClr val="000000">
                      <a:alpha val="43137"/>
                    </a:srgbClr>
                  </a:outerShdw>
                </a:effectLst>
              </a:rPr>
              <a:t>sở</a:t>
            </a:r>
            <a:r>
              <a:rPr lang="en-US" sz="2800" b="1" dirty="0">
                <a:solidFill>
                  <a:schemeClr val="bg1"/>
                </a:solidFill>
                <a:effectLst>
                  <a:outerShdw blurRad="38100" dist="38100" dir="2700000" algn="tl">
                    <a:srgbClr val="000000">
                      <a:alpha val="43137"/>
                    </a:srgbClr>
                  </a:outerShdw>
                </a:effectLst>
              </a:rPr>
              <a:t> </a:t>
            </a:r>
            <a:r>
              <a:rPr lang="en-US" sz="2800" b="1" dirty="0" err="1">
                <a:solidFill>
                  <a:schemeClr val="bg1"/>
                </a:solidFill>
                <a:effectLst>
                  <a:outerShdw blurRad="38100" dist="38100" dir="2700000" algn="tl">
                    <a:srgbClr val="000000">
                      <a:alpha val="43137"/>
                    </a:srgbClr>
                  </a:outerShdw>
                </a:effectLst>
              </a:rPr>
              <a:t>dữ</a:t>
            </a:r>
            <a:r>
              <a:rPr lang="en-US" sz="2800" b="1" dirty="0">
                <a:solidFill>
                  <a:schemeClr val="bg1"/>
                </a:solidFill>
                <a:effectLst>
                  <a:outerShdw blurRad="38100" dist="38100" dir="2700000" algn="tl">
                    <a:srgbClr val="000000">
                      <a:alpha val="43137"/>
                    </a:srgbClr>
                  </a:outerShdw>
                </a:effectLst>
              </a:rPr>
              <a:t> </a:t>
            </a:r>
            <a:r>
              <a:rPr lang="en-US" sz="2800" b="1" dirty="0" err="1">
                <a:solidFill>
                  <a:schemeClr val="bg1"/>
                </a:solidFill>
                <a:effectLst>
                  <a:outerShdw blurRad="38100" dist="38100" dir="2700000" algn="tl">
                    <a:srgbClr val="000000">
                      <a:alpha val="43137"/>
                    </a:srgbClr>
                  </a:outerShdw>
                </a:effectLst>
              </a:rPr>
              <a:t>liệu</a:t>
            </a:r>
            <a:r>
              <a:rPr lang="en-US" sz="2800" b="1" dirty="0">
                <a:solidFill>
                  <a:schemeClr val="bg1"/>
                </a:solidFill>
                <a:effectLst>
                  <a:outerShdw blurRad="38100" dist="38100" dir="2700000" algn="tl">
                    <a:srgbClr val="000000">
                      <a:alpha val="43137"/>
                    </a:srgbClr>
                  </a:outerShdw>
                </a:effectLst>
              </a:rPr>
              <a:t> MySQL Database</a:t>
            </a:r>
          </a:p>
          <a:p>
            <a:pPr marL="457200" indent="-457200">
              <a:buFont typeface="Wingdings" panose="05000000000000000000" pitchFamily="2" charset="2"/>
              <a:buChar char="ü"/>
            </a:pPr>
            <a:r>
              <a:rPr lang="en-US" sz="2200" b="1" dirty="0" err="1">
                <a:solidFill>
                  <a:schemeClr val="bg1"/>
                </a:solidFill>
              </a:rPr>
              <a:t>Mysql</a:t>
            </a:r>
            <a:r>
              <a:rPr lang="en-US" sz="2200" dirty="0">
                <a:solidFill>
                  <a:schemeClr val="bg1"/>
                </a:solidFill>
              </a:rPr>
              <a:t> </a:t>
            </a:r>
            <a:r>
              <a:rPr lang="en-US" sz="2200" dirty="0" err="1">
                <a:solidFill>
                  <a:schemeClr val="bg1"/>
                </a:solidFill>
              </a:rPr>
              <a:t>là</a:t>
            </a:r>
            <a:r>
              <a:rPr lang="en-US" sz="2200" dirty="0">
                <a:solidFill>
                  <a:schemeClr val="bg1"/>
                </a:solidFill>
              </a:rPr>
              <a:t> </a:t>
            </a:r>
            <a:r>
              <a:rPr lang="en-US" sz="2200" dirty="0" err="1">
                <a:solidFill>
                  <a:srgbClr val="FF0000"/>
                </a:solidFill>
              </a:rPr>
              <a:t>hệ</a:t>
            </a:r>
            <a:r>
              <a:rPr lang="en-US" sz="2200" dirty="0">
                <a:solidFill>
                  <a:srgbClr val="FF0000"/>
                </a:solidFill>
              </a:rPr>
              <a:t> </a:t>
            </a:r>
            <a:r>
              <a:rPr lang="en-US" sz="2200" dirty="0" err="1">
                <a:solidFill>
                  <a:srgbClr val="FF0000"/>
                </a:solidFill>
              </a:rPr>
              <a:t>quản</a:t>
            </a:r>
            <a:r>
              <a:rPr lang="en-US" sz="2200" dirty="0">
                <a:solidFill>
                  <a:srgbClr val="FF0000"/>
                </a:solidFill>
              </a:rPr>
              <a:t> </a:t>
            </a:r>
            <a:r>
              <a:rPr lang="en-US" sz="2200" dirty="0" err="1">
                <a:solidFill>
                  <a:srgbClr val="FF0000"/>
                </a:solidFill>
              </a:rPr>
              <a:t>trị</a:t>
            </a:r>
            <a:r>
              <a:rPr lang="en-US" sz="2200" dirty="0">
                <a:solidFill>
                  <a:srgbClr val="FF0000"/>
                </a:solidFill>
              </a:rPr>
              <a:t> </a:t>
            </a:r>
            <a:r>
              <a:rPr lang="en-US" sz="2200" dirty="0" err="1">
                <a:solidFill>
                  <a:srgbClr val="FF0000"/>
                </a:solidFill>
              </a:rPr>
              <a:t>cơ</a:t>
            </a:r>
            <a:r>
              <a:rPr lang="en-US" sz="2200" dirty="0">
                <a:solidFill>
                  <a:srgbClr val="FF0000"/>
                </a:solidFill>
              </a:rPr>
              <a:t> </a:t>
            </a:r>
            <a:r>
              <a:rPr lang="en-US" sz="2200" dirty="0" err="1">
                <a:solidFill>
                  <a:srgbClr val="FF0000"/>
                </a:solidFill>
              </a:rPr>
              <a:t>sở</a:t>
            </a:r>
            <a:r>
              <a:rPr lang="en-US" sz="2200" dirty="0">
                <a:solidFill>
                  <a:srgbClr val="FF0000"/>
                </a:solidFill>
              </a:rPr>
              <a:t> </a:t>
            </a:r>
            <a:r>
              <a:rPr lang="en-US" sz="2200" dirty="0" err="1">
                <a:solidFill>
                  <a:srgbClr val="FF0000"/>
                </a:solidFill>
              </a:rPr>
              <a:t>dữ</a:t>
            </a:r>
            <a:r>
              <a:rPr lang="en-US" sz="2200" dirty="0">
                <a:solidFill>
                  <a:srgbClr val="FF0000"/>
                </a:solidFill>
              </a:rPr>
              <a:t> </a:t>
            </a:r>
            <a:r>
              <a:rPr lang="en-US" sz="2200" dirty="0" err="1">
                <a:solidFill>
                  <a:srgbClr val="FF0000"/>
                </a:solidFill>
              </a:rPr>
              <a:t>liệu</a:t>
            </a:r>
            <a:r>
              <a:rPr lang="en-US" sz="2200" dirty="0">
                <a:solidFill>
                  <a:srgbClr val="FF0000"/>
                </a:solidFill>
              </a:rPr>
              <a:t> </a:t>
            </a:r>
            <a:r>
              <a:rPr lang="en-US" sz="2200" dirty="0" err="1">
                <a:solidFill>
                  <a:srgbClr val="FFFF00"/>
                </a:solidFill>
              </a:rPr>
              <a:t>tự</a:t>
            </a:r>
            <a:r>
              <a:rPr lang="en-US" sz="2200" dirty="0">
                <a:solidFill>
                  <a:srgbClr val="FFFF00"/>
                </a:solidFill>
              </a:rPr>
              <a:t> do </a:t>
            </a:r>
            <a:r>
              <a:rPr lang="en-US" sz="2200" dirty="0" err="1">
                <a:solidFill>
                  <a:srgbClr val="FFFF00"/>
                </a:solidFill>
              </a:rPr>
              <a:t>nguồn</a:t>
            </a:r>
            <a:r>
              <a:rPr lang="en-US" sz="2200" dirty="0">
                <a:solidFill>
                  <a:srgbClr val="FFFF00"/>
                </a:solidFill>
              </a:rPr>
              <a:t> </a:t>
            </a:r>
            <a:r>
              <a:rPr lang="en-US" sz="2200" dirty="0" err="1">
                <a:solidFill>
                  <a:srgbClr val="FFFF00"/>
                </a:solidFill>
              </a:rPr>
              <a:t>mở</a:t>
            </a:r>
            <a:r>
              <a:rPr lang="en-US" sz="2200" dirty="0">
                <a:solidFill>
                  <a:srgbClr val="FFFF00"/>
                </a:solidFill>
              </a:rPr>
              <a:t> </a:t>
            </a:r>
            <a:r>
              <a:rPr lang="en-US" sz="2200" dirty="0" err="1">
                <a:solidFill>
                  <a:schemeClr val="bg1"/>
                </a:solidFill>
              </a:rPr>
              <a:t>phổ</a:t>
            </a:r>
            <a:r>
              <a:rPr lang="en-US" sz="2200" dirty="0">
                <a:solidFill>
                  <a:schemeClr val="bg1"/>
                </a:solidFill>
              </a:rPr>
              <a:t> </a:t>
            </a:r>
            <a:r>
              <a:rPr lang="en-US" sz="2200" dirty="0" err="1">
                <a:solidFill>
                  <a:schemeClr val="bg1"/>
                </a:solidFill>
              </a:rPr>
              <a:t>biến</a:t>
            </a:r>
            <a:r>
              <a:rPr lang="en-US" sz="2200" dirty="0">
                <a:solidFill>
                  <a:schemeClr val="bg1"/>
                </a:solidFill>
              </a:rPr>
              <a:t> </a:t>
            </a:r>
            <a:r>
              <a:rPr lang="en-US" sz="2200" dirty="0" err="1">
                <a:solidFill>
                  <a:schemeClr val="bg1"/>
                </a:solidFill>
              </a:rPr>
              <a:t>nhất</a:t>
            </a:r>
            <a:r>
              <a:rPr lang="en-US" sz="2200" dirty="0">
                <a:solidFill>
                  <a:schemeClr val="bg1"/>
                </a:solidFill>
              </a:rPr>
              <a:t> </a:t>
            </a:r>
            <a:r>
              <a:rPr lang="en-US" sz="2200" dirty="0" err="1">
                <a:solidFill>
                  <a:schemeClr val="bg1"/>
                </a:solidFill>
              </a:rPr>
              <a:t>thế</a:t>
            </a:r>
            <a:r>
              <a:rPr lang="en-US" sz="2200" dirty="0">
                <a:solidFill>
                  <a:schemeClr val="bg1"/>
                </a:solidFill>
              </a:rPr>
              <a:t> </a:t>
            </a:r>
            <a:r>
              <a:rPr lang="en-US" sz="2200" dirty="0" err="1">
                <a:solidFill>
                  <a:schemeClr val="bg1"/>
                </a:solidFill>
              </a:rPr>
              <a:t>giới</a:t>
            </a:r>
            <a:r>
              <a:rPr lang="en-US" sz="2200" dirty="0">
                <a:solidFill>
                  <a:schemeClr val="bg1"/>
                </a:solidFill>
              </a:rPr>
              <a:t>.</a:t>
            </a:r>
          </a:p>
          <a:p>
            <a:pPr marL="457200" indent="-457200">
              <a:buFont typeface="Wingdings" panose="05000000000000000000" pitchFamily="2" charset="2"/>
              <a:buChar char="ü"/>
            </a:pPr>
            <a:r>
              <a:rPr lang="en-US" sz="2200" dirty="0" err="1">
                <a:solidFill>
                  <a:schemeClr val="bg1"/>
                </a:solidFill>
              </a:rPr>
              <a:t>Dùng</a:t>
            </a:r>
            <a:r>
              <a:rPr lang="en-US" sz="2200" dirty="0">
                <a:solidFill>
                  <a:schemeClr val="bg1"/>
                </a:solidFill>
              </a:rPr>
              <a:t> </a:t>
            </a:r>
            <a:r>
              <a:rPr lang="en-US" sz="2200" dirty="0" err="1">
                <a:solidFill>
                  <a:schemeClr val="bg1"/>
                </a:solidFill>
              </a:rPr>
              <a:t>để</a:t>
            </a:r>
            <a:r>
              <a:rPr lang="en-US" sz="2200" dirty="0">
                <a:solidFill>
                  <a:schemeClr val="bg1"/>
                </a:solidFill>
              </a:rPr>
              <a:t> </a:t>
            </a:r>
            <a:r>
              <a:rPr lang="en-US" sz="2200" dirty="0" err="1">
                <a:solidFill>
                  <a:schemeClr val="bg1"/>
                </a:solidFill>
              </a:rPr>
              <a:t>lưu</a:t>
            </a:r>
            <a:r>
              <a:rPr lang="en-US" sz="2200" dirty="0">
                <a:solidFill>
                  <a:schemeClr val="bg1"/>
                </a:solidFill>
              </a:rPr>
              <a:t> </a:t>
            </a:r>
            <a:r>
              <a:rPr lang="en-US" sz="2200" dirty="0" err="1">
                <a:solidFill>
                  <a:schemeClr val="bg1"/>
                </a:solidFill>
              </a:rPr>
              <a:t>trữ</a:t>
            </a:r>
            <a:r>
              <a:rPr lang="en-US" sz="2200" dirty="0">
                <a:solidFill>
                  <a:schemeClr val="bg1"/>
                </a:solidFill>
              </a:rPr>
              <a:t>, </a:t>
            </a:r>
            <a:r>
              <a:rPr lang="en-US" sz="2200" dirty="0" err="1">
                <a:solidFill>
                  <a:schemeClr val="bg1"/>
                </a:solidFill>
              </a:rPr>
              <a:t>quản</a:t>
            </a:r>
            <a:r>
              <a:rPr lang="en-US" sz="2200" dirty="0">
                <a:solidFill>
                  <a:schemeClr val="bg1"/>
                </a:solidFill>
              </a:rPr>
              <a:t> </a:t>
            </a:r>
            <a:r>
              <a:rPr lang="en-US" sz="2200" dirty="0" err="1">
                <a:solidFill>
                  <a:schemeClr val="bg1"/>
                </a:solidFill>
              </a:rPr>
              <a:t>lý</a:t>
            </a:r>
            <a:r>
              <a:rPr lang="en-US" sz="2200" dirty="0">
                <a:solidFill>
                  <a:schemeClr val="bg1"/>
                </a:solidFill>
              </a:rPr>
              <a:t> </a:t>
            </a:r>
            <a:r>
              <a:rPr lang="en-US" sz="2200" dirty="0" err="1">
                <a:solidFill>
                  <a:schemeClr val="bg1"/>
                </a:solidFill>
              </a:rPr>
              <a:t>dữ</a:t>
            </a:r>
            <a:r>
              <a:rPr lang="en-US" sz="2200" dirty="0">
                <a:solidFill>
                  <a:schemeClr val="bg1"/>
                </a:solidFill>
              </a:rPr>
              <a:t> </a:t>
            </a:r>
            <a:r>
              <a:rPr lang="en-US" sz="2200" dirty="0" err="1">
                <a:solidFill>
                  <a:schemeClr val="bg1"/>
                </a:solidFill>
              </a:rPr>
              <a:t>liệu</a:t>
            </a:r>
            <a:r>
              <a:rPr lang="en-US" sz="2200" dirty="0">
                <a:solidFill>
                  <a:schemeClr val="bg1"/>
                </a:solidFill>
              </a:rPr>
              <a:t>.</a:t>
            </a:r>
          </a:p>
        </p:txBody>
      </p:sp>
      <p:pic>
        <p:nvPicPr>
          <p:cNvPr id="4100" name="Picture 4" descr="KHÓA HỌC THIẾT KẾ VÀ LẬP TRÌNH WEB PHP &amp;amp; MySQL - Học lập trình web, học lập  trình android, học thiết kế đồ họa">
            <a:extLst>
              <a:ext uri="{FF2B5EF4-FFF2-40B4-BE49-F238E27FC236}">
                <a16:creationId xmlns:a16="http://schemas.microsoft.com/office/drawing/2014/main" id="{73A39664-4B3C-4C42-857F-BA48F4F00B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7868" y="3859752"/>
            <a:ext cx="5132250" cy="2771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7697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arn(inVertic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100"/>
                                        </p:tgtEl>
                                        <p:attrNameLst>
                                          <p:attrName>style.visibility</p:attrName>
                                        </p:attrNameLst>
                                      </p:cBhvr>
                                      <p:to>
                                        <p:strVal val="visible"/>
                                      </p:to>
                                    </p:set>
                                    <p:animEffect transition="in" filter="fade">
                                      <p:cBhvr>
                                        <p:cTn id="17" dur="1000"/>
                                        <p:tgtEl>
                                          <p:spTgt spid="4100"/>
                                        </p:tgtEl>
                                      </p:cBhvr>
                                    </p:animEffect>
                                    <p:anim calcmode="lin" valueType="num">
                                      <p:cBhvr>
                                        <p:cTn id="18" dur="1000" fill="hold"/>
                                        <p:tgtEl>
                                          <p:spTgt spid="4100"/>
                                        </p:tgtEl>
                                        <p:attrNameLst>
                                          <p:attrName>ppt_x</p:attrName>
                                        </p:attrNameLst>
                                      </p:cBhvr>
                                      <p:tavLst>
                                        <p:tav tm="0">
                                          <p:val>
                                            <p:strVal val="#ppt_x"/>
                                          </p:val>
                                        </p:tav>
                                        <p:tav tm="100000">
                                          <p:val>
                                            <p:strVal val="#ppt_x"/>
                                          </p:val>
                                        </p:tav>
                                      </p:tavLst>
                                    </p:anim>
                                    <p:anim calcmode="lin" valueType="num">
                                      <p:cBhvr>
                                        <p:cTn id="19" dur="1000" fill="hold"/>
                                        <p:tgtEl>
                                          <p:spTgt spid="410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7">
                                            <p:txEl>
                                              <p:pRg st="2" end="2"/>
                                            </p:txEl>
                                          </p:spTgt>
                                        </p:tgtEl>
                                        <p:attrNameLst>
                                          <p:attrName>style.visibility</p:attrName>
                                        </p:attrNameLst>
                                      </p:cBhvr>
                                      <p:to>
                                        <p:strVal val="visible"/>
                                      </p:to>
                                    </p:set>
                                    <p:animEffect transition="in" filter="barn(inVertical)">
                                      <p:cBhvr>
                                        <p:cTn id="24" dur="500"/>
                                        <p:tgtEl>
                                          <p:spTgt spid="7">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7">
                                            <p:txEl>
                                              <p:pRg st="3" end="3"/>
                                            </p:txEl>
                                          </p:spTgt>
                                        </p:tgtEl>
                                        <p:attrNameLst>
                                          <p:attrName>style.visibility</p:attrName>
                                        </p:attrNameLst>
                                      </p:cBhvr>
                                      <p:to>
                                        <p:strVal val="visible"/>
                                      </p:to>
                                    </p:set>
                                    <p:animEffect transition="in" filter="barn(inVertical)">
                                      <p:cBhvr>
                                        <p:cTn id="29" dur="500"/>
                                        <p:tgtEl>
                                          <p:spTgt spid="7">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7">
                                            <p:txEl>
                                              <p:pRg st="4" end="4"/>
                                            </p:txEl>
                                          </p:spTgt>
                                        </p:tgtEl>
                                        <p:attrNameLst>
                                          <p:attrName>style.visibility</p:attrName>
                                        </p:attrNameLst>
                                      </p:cBhvr>
                                      <p:to>
                                        <p:strVal val="visible"/>
                                      </p:to>
                                    </p:set>
                                    <p:animEffect transition="in" filter="barn(inVertical)">
                                      <p:cBhvr>
                                        <p:cTn id="34" dur="500"/>
                                        <p:tgtEl>
                                          <p:spTgt spid="7">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7">
                                            <p:txEl>
                                              <p:pRg st="5" end="5"/>
                                            </p:txEl>
                                          </p:spTgt>
                                        </p:tgtEl>
                                        <p:attrNameLst>
                                          <p:attrName>style.visibility</p:attrName>
                                        </p:attrNameLst>
                                      </p:cBhvr>
                                      <p:to>
                                        <p:strVal val="visible"/>
                                      </p:to>
                                    </p:set>
                                    <p:animEffect transition="in" filter="barn(inVertical)">
                                      <p:cBhvr>
                                        <p:cTn id="39"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SP32 (DOIT Development board with WiFi, Bluetooth &amp;amp; Dual Core) - ESP8266  Shop">
            <a:extLst>
              <a:ext uri="{FF2B5EF4-FFF2-40B4-BE49-F238E27FC236}">
                <a16:creationId xmlns:a16="http://schemas.microsoft.com/office/drawing/2014/main" id="{B6FC062F-D49D-4039-A81B-43EA5D2494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2505" y="4439994"/>
            <a:ext cx="2998461" cy="2368784"/>
          </a:xfrm>
          <a:prstGeom prst="rect">
            <a:avLst/>
          </a:prstGeom>
          <a:noFill/>
          <a:extLst>
            <a:ext uri="{909E8E84-426E-40DD-AFC4-6F175D3DCCD1}">
              <a14:hiddenFill xmlns:a14="http://schemas.microsoft.com/office/drawing/2010/main">
                <a:solidFill>
                  <a:srgbClr val="FFFFFF"/>
                </a:solidFill>
              </a14:hiddenFill>
            </a:ext>
          </a:extLst>
        </p:spPr>
      </p:pic>
      <p:sp>
        <p:nvSpPr>
          <p:cNvPr id="4" name="Cloud 3">
            <a:extLst>
              <a:ext uri="{FF2B5EF4-FFF2-40B4-BE49-F238E27FC236}">
                <a16:creationId xmlns:a16="http://schemas.microsoft.com/office/drawing/2014/main" id="{64A32173-0649-41A0-A737-13DFE52D6F89}"/>
              </a:ext>
            </a:extLst>
          </p:cNvPr>
          <p:cNvSpPr/>
          <p:nvPr/>
        </p:nvSpPr>
        <p:spPr>
          <a:xfrm>
            <a:off x="2512782" y="251852"/>
            <a:ext cx="3860359" cy="189094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231415C-35C8-48F4-B16A-C6BDC306AD48}"/>
              </a:ext>
            </a:extLst>
          </p:cNvPr>
          <p:cNvSpPr txBox="1"/>
          <p:nvPr/>
        </p:nvSpPr>
        <p:spPr>
          <a:xfrm>
            <a:off x="3311058" y="874158"/>
            <a:ext cx="2263806" cy="646331"/>
          </a:xfrm>
          <a:prstGeom prst="rect">
            <a:avLst/>
          </a:prstGeom>
          <a:noFill/>
        </p:spPr>
        <p:txBody>
          <a:bodyPr wrap="square" rtlCol="0">
            <a:spAutoFit/>
          </a:bodyPr>
          <a:lstStyle/>
          <a:p>
            <a:r>
              <a:rPr lang="en-US" sz="3600" dirty="0">
                <a:latin typeface=".VnBlack" panose="020B7200000000000000" pitchFamily="34" charset="0"/>
              </a:rPr>
              <a:t>SERVER</a:t>
            </a:r>
          </a:p>
        </p:txBody>
      </p:sp>
      <p:sp>
        <p:nvSpPr>
          <p:cNvPr id="8" name="Arrow: Down 7">
            <a:extLst>
              <a:ext uri="{FF2B5EF4-FFF2-40B4-BE49-F238E27FC236}">
                <a16:creationId xmlns:a16="http://schemas.microsoft.com/office/drawing/2014/main" id="{51DBA86F-5CAE-47A6-A435-46EB9C7839A3}"/>
              </a:ext>
            </a:extLst>
          </p:cNvPr>
          <p:cNvSpPr/>
          <p:nvPr/>
        </p:nvSpPr>
        <p:spPr>
          <a:xfrm>
            <a:off x="3416112" y="2247209"/>
            <a:ext cx="825623" cy="23437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19EA0365-C692-436B-9D87-AB91F116D300}"/>
              </a:ext>
            </a:extLst>
          </p:cNvPr>
          <p:cNvSpPr/>
          <p:nvPr/>
        </p:nvSpPr>
        <p:spPr>
          <a:xfrm rot="10800000">
            <a:off x="4644193" y="2171749"/>
            <a:ext cx="825623" cy="23437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06AA871-591A-45B3-96B4-AA8CC4A75325}"/>
              </a:ext>
            </a:extLst>
          </p:cNvPr>
          <p:cNvSpPr txBox="1"/>
          <p:nvPr/>
        </p:nvSpPr>
        <p:spPr>
          <a:xfrm rot="16200000">
            <a:off x="2670387" y="3106729"/>
            <a:ext cx="2317072" cy="369332"/>
          </a:xfrm>
          <a:prstGeom prst="rect">
            <a:avLst/>
          </a:prstGeom>
          <a:noFill/>
        </p:spPr>
        <p:txBody>
          <a:bodyPr wrap="square" rtlCol="0">
            <a:spAutoFit/>
          </a:bodyPr>
          <a:lstStyle/>
          <a:p>
            <a:r>
              <a:rPr lang="en-US" dirty="0" err="1"/>
              <a:t>Lấy</a:t>
            </a:r>
            <a:r>
              <a:rPr lang="en-US" dirty="0"/>
              <a:t> </a:t>
            </a:r>
            <a:r>
              <a:rPr lang="en-US" dirty="0" err="1"/>
              <a:t>dữ</a:t>
            </a:r>
            <a:r>
              <a:rPr lang="en-US" dirty="0"/>
              <a:t> </a:t>
            </a:r>
            <a:r>
              <a:rPr lang="en-US" dirty="0" err="1"/>
              <a:t>liệu</a:t>
            </a:r>
            <a:r>
              <a:rPr lang="en-US" dirty="0"/>
              <a:t> </a:t>
            </a:r>
            <a:r>
              <a:rPr lang="en-US" dirty="0" err="1"/>
              <a:t>từ</a:t>
            </a:r>
            <a:r>
              <a:rPr lang="en-US" dirty="0"/>
              <a:t> Server</a:t>
            </a:r>
          </a:p>
        </p:txBody>
      </p:sp>
      <p:sp>
        <p:nvSpPr>
          <p:cNvPr id="12" name="TextBox 11">
            <a:extLst>
              <a:ext uri="{FF2B5EF4-FFF2-40B4-BE49-F238E27FC236}">
                <a16:creationId xmlns:a16="http://schemas.microsoft.com/office/drawing/2014/main" id="{8E82FCBD-CEFF-46C7-BA4D-B85D073E77E0}"/>
              </a:ext>
            </a:extLst>
          </p:cNvPr>
          <p:cNvSpPr txBox="1"/>
          <p:nvPr/>
        </p:nvSpPr>
        <p:spPr>
          <a:xfrm rot="16200000">
            <a:off x="3902642" y="3067839"/>
            <a:ext cx="2317072" cy="369332"/>
          </a:xfrm>
          <a:prstGeom prst="rect">
            <a:avLst/>
          </a:prstGeom>
          <a:noFill/>
        </p:spPr>
        <p:txBody>
          <a:bodyPr wrap="square" rtlCol="0">
            <a:spAutoFit/>
          </a:bodyPr>
          <a:lstStyle/>
          <a:p>
            <a:r>
              <a:rPr lang="en-US" dirty="0" err="1"/>
              <a:t>Gửi</a:t>
            </a:r>
            <a:r>
              <a:rPr lang="en-US" dirty="0"/>
              <a:t> </a:t>
            </a:r>
            <a:r>
              <a:rPr lang="en-US" dirty="0" err="1"/>
              <a:t>dữ</a:t>
            </a:r>
            <a:r>
              <a:rPr lang="en-US" dirty="0"/>
              <a:t> </a:t>
            </a:r>
            <a:r>
              <a:rPr lang="en-US" dirty="0" err="1"/>
              <a:t>liệu</a:t>
            </a:r>
            <a:r>
              <a:rPr lang="en-US" dirty="0"/>
              <a:t> </a:t>
            </a:r>
            <a:r>
              <a:rPr lang="en-US" dirty="0" err="1"/>
              <a:t>lên</a:t>
            </a:r>
            <a:r>
              <a:rPr lang="en-US" dirty="0"/>
              <a:t> Server</a:t>
            </a:r>
          </a:p>
        </p:txBody>
      </p:sp>
      <p:pic>
        <p:nvPicPr>
          <p:cNvPr id="1028" name="Picture 4" descr="Database Icon – Free Download, PNG and Vector">
            <a:extLst>
              <a:ext uri="{FF2B5EF4-FFF2-40B4-BE49-F238E27FC236}">
                <a16:creationId xmlns:a16="http://schemas.microsoft.com/office/drawing/2014/main" id="{95612AD9-170E-43D2-A0F2-2BB7222851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4665" y="77053"/>
            <a:ext cx="1296038" cy="12960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Database Icon – Free Download, PNG and Vector">
            <a:extLst>
              <a:ext uri="{FF2B5EF4-FFF2-40B4-BE49-F238E27FC236}">
                <a16:creationId xmlns:a16="http://schemas.microsoft.com/office/drawing/2014/main" id="{D311AADA-945D-4BAE-B0DC-990DD55FA9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6388" y="497017"/>
            <a:ext cx="1048943" cy="1048943"/>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Right 10">
            <a:extLst>
              <a:ext uri="{FF2B5EF4-FFF2-40B4-BE49-F238E27FC236}">
                <a16:creationId xmlns:a16="http://schemas.microsoft.com/office/drawing/2014/main" id="{269D4360-B154-4926-96B0-606FEC79BE95}"/>
              </a:ext>
            </a:extLst>
          </p:cNvPr>
          <p:cNvSpPr/>
          <p:nvPr/>
        </p:nvSpPr>
        <p:spPr>
          <a:xfrm>
            <a:off x="6373140" y="497018"/>
            <a:ext cx="3023248" cy="6357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FF24CD7E-477E-4910-BB39-3D382FB7B34A}"/>
              </a:ext>
            </a:extLst>
          </p:cNvPr>
          <p:cNvSpPr/>
          <p:nvPr/>
        </p:nvSpPr>
        <p:spPr>
          <a:xfrm rot="10800000">
            <a:off x="6333278" y="1263128"/>
            <a:ext cx="3023248" cy="6357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AB9FD2C-BFF7-4799-9BA0-0149563D86D4}"/>
              </a:ext>
            </a:extLst>
          </p:cNvPr>
          <p:cNvSpPr txBox="1"/>
          <p:nvPr/>
        </p:nvSpPr>
        <p:spPr>
          <a:xfrm>
            <a:off x="6477827" y="630215"/>
            <a:ext cx="2878699" cy="369332"/>
          </a:xfrm>
          <a:prstGeom prst="rect">
            <a:avLst/>
          </a:prstGeom>
          <a:noFill/>
        </p:spPr>
        <p:txBody>
          <a:bodyPr wrap="square" rtlCol="0">
            <a:spAutoFit/>
          </a:bodyPr>
          <a:lstStyle/>
          <a:p>
            <a:r>
              <a:rPr lang="en-US" dirty="0" err="1"/>
              <a:t>Lưu</a:t>
            </a:r>
            <a:r>
              <a:rPr lang="en-US" dirty="0"/>
              <a:t> </a:t>
            </a:r>
            <a:r>
              <a:rPr lang="en-US" dirty="0" err="1"/>
              <a:t>dữ</a:t>
            </a:r>
            <a:r>
              <a:rPr lang="en-US" dirty="0"/>
              <a:t> </a:t>
            </a:r>
            <a:r>
              <a:rPr lang="en-US" dirty="0" err="1"/>
              <a:t>liệu</a:t>
            </a:r>
            <a:r>
              <a:rPr lang="en-US" dirty="0"/>
              <a:t> </a:t>
            </a:r>
            <a:r>
              <a:rPr lang="en-US" dirty="0" err="1"/>
              <a:t>vào</a:t>
            </a:r>
            <a:r>
              <a:rPr lang="en-US" dirty="0"/>
              <a:t> Database</a:t>
            </a:r>
          </a:p>
        </p:txBody>
      </p:sp>
      <p:sp>
        <p:nvSpPr>
          <p:cNvPr id="21" name="TextBox 20">
            <a:extLst>
              <a:ext uri="{FF2B5EF4-FFF2-40B4-BE49-F238E27FC236}">
                <a16:creationId xmlns:a16="http://schemas.microsoft.com/office/drawing/2014/main" id="{F0E1552C-46A9-4612-B373-F46D859F20AB}"/>
              </a:ext>
            </a:extLst>
          </p:cNvPr>
          <p:cNvSpPr txBox="1"/>
          <p:nvPr/>
        </p:nvSpPr>
        <p:spPr>
          <a:xfrm>
            <a:off x="6373140" y="1397064"/>
            <a:ext cx="3023248" cy="369332"/>
          </a:xfrm>
          <a:prstGeom prst="rect">
            <a:avLst/>
          </a:prstGeom>
          <a:noFill/>
        </p:spPr>
        <p:txBody>
          <a:bodyPr wrap="square" rtlCol="0">
            <a:spAutoFit/>
          </a:bodyPr>
          <a:lstStyle/>
          <a:p>
            <a:r>
              <a:rPr lang="en-US" dirty="0" err="1"/>
              <a:t>Truy</a:t>
            </a:r>
            <a:r>
              <a:rPr lang="en-US" dirty="0"/>
              <a:t> </a:t>
            </a:r>
            <a:r>
              <a:rPr lang="en-US" dirty="0" err="1"/>
              <a:t>xuất</a:t>
            </a:r>
            <a:r>
              <a:rPr lang="en-US" dirty="0"/>
              <a:t> </a:t>
            </a:r>
            <a:r>
              <a:rPr lang="en-US" dirty="0" err="1"/>
              <a:t>dữ</a:t>
            </a:r>
            <a:r>
              <a:rPr lang="en-US" dirty="0"/>
              <a:t> </a:t>
            </a:r>
            <a:r>
              <a:rPr lang="en-US" dirty="0" err="1"/>
              <a:t>liệu</a:t>
            </a:r>
            <a:r>
              <a:rPr lang="en-US" dirty="0"/>
              <a:t> </a:t>
            </a:r>
            <a:r>
              <a:rPr lang="en-US" dirty="0" err="1"/>
              <a:t>từ</a:t>
            </a:r>
            <a:r>
              <a:rPr lang="en-US" dirty="0"/>
              <a:t> Database</a:t>
            </a:r>
          </a:p>
        </p:txBody>
      </p:sp>
      <p:pic>
        <p:nvPicPr>
          <p:cNvPr id="1030" name="Picture 6" descr="Đọc nhiệt độ, độ ẩm (DHT11) sử dụng Arduino Uno - ARDUINO KIT">
            <a:extLst>
              <a:ext uri="{FF2B5EF4-FFF2-40B4-BE49-F238E27FC236}">
                <a16:creationId xmlns:a16="http://schemas.microsoft.com/office/drawing/2014/main" id="{FFDF069F-D2D6-4C3C-A49A-5B329EC0A2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8478312">
            <a:off x="6293233" y="4315301"/>
            <a:ext cx="2086094" cy="2086094"/>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5FD05055-13BE-46E0-97F1-03F48F1D6A35}"/>
              </a:ext>
            </a:extLst>
          </p:cNvPr>
          <p:cNvCxnSpPr>
            <a:cxnSpLocks/>
            <a:stCxn id="1030" idx="1"/>
          </p:cNvCxnSpPr>
          <p:nvPr/>
        </p:nvCxnSpPr>
        <p:spPr>
          <a:xfrm flipH="1">
            <a:off x="4644194" y="6180595"/>
            <a:ext cx="2050326" cy="160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3C8626E-26B4-4D1E-94D2-DC9D51339E53}"/>
              </a:ext>
            </a:extLst>
          </p:cNvPr>
          <p:cNvSpPr txBox="1"/>
          <p:nvPr/>
        </p:nvSpPr>
        <p:spPr>
          <a:xfrm>
            <a:off x="4644192" y="6266998"/>
            <a:ext cx="2466822" cy="369332"/>
          </a:xfrm>
          <a:prstGeom prst="rect">
            <a:avLst/>
          </a:prstGeom>
          <a:noFill/>
        </p:spPr>
        <p:txBody>
          <a:bodyPr wrap="square" rtlCol="0">
            <a:spAutoFit/>
          </a:bodyPr>
          <a:lstStyle/>
          <a:p>
            <a:r>
              <a:rPr lang="en-US" dirty="0" err="1"/>
              <a:t>Đọc</a:t>
            </a:r>
            <a:r>
              <a:rPr lang="en-US" dirty="0"/>
              <a:t> </a:t>
            </a:r>
            <a:r>
              <a:rPr lang="en-US" dirty="0" err="1"/>
              <a:t>dữ</a:t>
            </a:r>
            <a:r>
              <a:rPr lang="en-US" dirty="0"/>
              <a:t> </a:t>
            </a:r>
            <a:r>
              <a:rPr lang="en-US" dirty="0" err="1"/>
              <a:t>liệu</a:t>
            </a:r>
            <a:r>
              <a:rPr lang="en-US" dirty="0"/>
              <a:t> </a:t>
            </a:r>
            <a:r>
              <a:rPr lang="en-US" dirty="0" err="1"/>
              <a:t>từ</a:t>
            </a:r>
            <a:r>
              <a:rPr lang="en-US" dirty="0"/>
              <a:t> </a:t>
            </a:r>
            <a:r>
              <a:rPr lang="en-US" dirty="0" err="1"/>
              <a:t>cảm</a:t>
            </a:r>
            <a:r>
              <a:rPr lang="en-US" dirty="0"/>
              <a:t> </a:t>
            </a:r>
            <a:r>
              <a:rPr lang="en-US" dirty="0" err="1"/>
              <a:t>biến</a:t>
            </a:r>
            <a:endParaRPr lang="en-US" dirty="0"/>
          </a:p>
        </p:txBody>
      </p:sp>
      <p:pic>
        <p:nvPicPr>
          <p:cNvPr id="1034" name="Picture 10" descr="Bóng Đèn LED Bulb Tròn 5W - Rạng Đông Lamp">
            <a:extLst>
              <a:ext uri="{FF2B5EF4-FFF2-40B4-BE49-F238E27FC236}">
                <a16:creationId xmlns:a16="http://schemas.microsoft.com/office/drawing/2014/main" id="{6EA051EF-3BDC-442B-8457-10CAD14BD3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304" y="5311027"/>
            <a:ext cx="1336361" cy="133636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lip art,Logo,Graphics #185590 - Free Icon Library">
            <a:extLst>
              <a:ext uri="{FF2B5EF4-FFF2-40B4-BE49-F238E27FC236}">
                <a16:creationId xmlns:a16="http://schemas.microsoft.com/office/drawing/2014/main" id="{EC699746-4803-4D1D-8892-F7DC03D3CB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0304" y="4053427"/>
            <a:ext cx="1304921" cy="130492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con-quatviet-net">
            <a:extLst>
              <a:ext uri="{FF2B5EF4-FFF2-40B4-BE49-F238E27FC236}">
                <a16:creationId xmlns:a16="http://schemas.microsoft.com/office/drawing/2014/main" id="{DED3EE49-E16F-4BA2-8DF4-77ACBAA13A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7364" y="2569235"/>
            <a:ext cx="1548732" cy="1548732"/>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a:extLst>
              <a:ext uri="{FF2B5EF4-FFF2-40B4-BE49-F238E27FC236}">
                <a16:creationId xmlns:a16="http://schemas.microsoft.com/office/drawing/2014/main" id="{ED1F7739-963B-4BC3-8FFB-5A9C8C7E798B}"/>
              </a:ext>
            </a:extLst>
          </p:cNvPr>
          <p:cNvCxnSpPr/>
          <p:nvPr/>
        </p:nvCxnSpPr>
        <p:spPr>
          <a:xfrm flipH="1" flipV="1">
            <a:off x="2201662" y="3429000"/>
            <a:ext cx="834501" cy="9820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8A0DB17-EAF6-40D4-B163-CE2F06647BBF}"/>
              </a:ext>
            </a:extLst>
          </p:cNvPr>
          <p:cNvCxnSpPr>
            <a:cxnSpLocks/>
          </p:cNvCxnSpPr>
          <p:nvPr/>
        </p:nvCxnSpPr>
        <p:spPr>
          <a:xfrm flipH="1" flipV="1">
            <a:off x="1866531" y="5078027"/>
            <a:ext cx="1035561" cy="233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FC34B24-8522-4AE7-9AA9-B78EF92F1A76}"/>
              </a:ext>
            </a:extLst>
          </p:cNvPr>
          <p:cNvCxnSpPr>
            <a:cxnSpLocks/>
          </p:cNvCxnSpPr>
          <p:nvPr/>
        </p:nvCxnSpPr>
        <p:spPr>
          <a:xfrm flipH="1">
            <a:off x="1919877" y="6014365"/>
            <a:ext cx="982215" cy="400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7FABD962-90EE-4F89-9698-1612C009520C}"/>
              </a:ext>
            </a:extLst>
          </p:cNvPr>
          <p:cNvSpPr/>
          <p:nvPr/>
        </p:nvSpPr>
        <p:spPr>
          <a:xfrm>
            <a:off x="9510008" y="2414726"/>
            <a:ext cx="2155249" cy="11864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C876394-8440-4E40-B03C-73B83E989B85}"/>
              </a:ext>
            </a:extLst>
          </p:cNvPr>
          <p:cNvSpPr txBox="1"/>
          <p:nvPr/>
        </p:nvSpPr>
        <p:spPr>
          <a:xfrm>
            <a:off x="9535939" y="2606174"/>
            <a:ext cx="2103385" cy="646331"/>
          </a:xfrm>
          <a:prstGeom prst="rect">
            <a:avLst/>
          </a:prstGeom>
          <a:noFill/>
        </p:spPr>
        <p:txBody>
          <a:bodyPr wrap="square" rtlCol="0">
            <a:spAutoFit/>
          </a:bodyPr>
          <a:lstStyle/>
          <a:p>
            <a:r>
              <a:rPr lang="en-US" dirty="0"/>
              <a:t>Adapter</a:t>
            </a:r>
          </a:p>
          <a:p>
            <a:r>
              <a:rPr lang="en-US" dirty="0"/>
              <a:t>220V AC – 12V DC</a:t>
            </a:r>
          </a:p>
        </p:txBody>
      </p:sp>
      <p:cxnSp>
        <p:nvCxnSpPr>
          <p:cNvPr id="31" name="Straight Connector 30">
            <a:extLst>
              <a:ext uri="{FF2B5EF4-FFF2-40B4-BE49-F238E27FC236}">
                <a16:creationId xmlns:a16="http://schemas.microsoft.com/office/drawing/2014/main" id="{4DC16DC4-BA07-4717-8E5E-1FFC0890458A}"/>
              </a:ext>
            </a:extLst>
          </p:cNvPr>
          <p:cNvCxnSpPr/>
          <p:nvPr/>
        </p:nvCxnSpPr>
        <p:spPr>
          <a:xfrm>
            <a:off x="9001957" y="2414726"/>
            <a:ext cx="0" cy="4394052"/>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015A996C-BE80-4798-8074-74E31AF3DF22}"/>
              </a:ext>
            </a:extLst>
          </p:cNvPr>
          <p:cNvSpPr/>
          <p:nvPr/>
        </p:nvSpPr>
        <p:spPr>
          <a:xfrm>
            <a:off x="9522972" y="5502722"/>
            <a:ext cx="2129318" cy="890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9798B8A5-7B89-43A5-AEAA-3FEAFEB03108}"/>
              </a:ext>
            </a:extLst>
          </p:cNvPr>
          <p:cNvSpPr txBox="1"/>
          <p:nvPr/>
        </p:nvSpPr>
        <p:spPr>
          <a:xfrm>
            <a:off x="9535939" y="5763418"/>
            <a:ext cx="2103385" cy="369332"/>
          </a:xfrm>
          <a:prstGeom prst="rect">
            <a:avLst/>
          </a:prstGeom>
          <a:noFill/>
        </p:spPr>
        <p:txBody>
          <a:bodyPr wrap="square" rtlCol="0">
            <a:spAutoFit/>
          </a:bodyPr>
          <a:lstStyle/>
          <a:p>
            <a:r>
              <a:rPr lang="en-US" dirty="0" err="1"/>
              <a:t>Mạch</a:t>
            </a:r>
            <a:r>
              <a:rPr lang="en-US" dirty="0"/>
              <a:t> </a:t>
            </a:r>
            <a:r>
              <a:rPr lang="en-US" dirty="0" err="1"/>
              <a:t>hạ</a:t>
            </a:r>
            <a:r>
              <a:rPr lang="en-US" dirty="0"/>
              <a:t> </a:t>
            </a:r>
            <a:r>
              <a:rPr lang="en-US" dirty="0" err="1"/>
              <a:t>áp</a:t>
            </a:r>
            <a:r>
              <a:rPr lang="en-US" dirty="0"/>
              <a:t> 12v-3V3</a:t>
            </a:r>
          </a:p>
        </p:txBody>
      </p:sp>
      <p:pic>
        <p:nvPicPr>
          <p:cNvPr id="1040" name="Picture 16" descr="Hình ảnh Smartphone Thiết Kế Các Vector Biểu Tượng, Biểu Tượng điện Thoại,  Biểu Tượng Thông Minh, điện Thoại Vector và PNG với nền trong suốt để tải  xuống miễn phí">
            <a:extLst>
              <a:ext uri="{FF2B5EF4-FFF2-40B4-BE49-F238E27FC236}">
                <a16:creationId xmlns:a16="http://schemas.microsoft.com/office/drawing/2014/main" id="{211E9DE2-3DDA-4C91-A971-5F958EB99516}"/>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foregroundMark x1="29219" y1="18125" x2="35156" y2="41875"/>
                        <a14:foregroundMark x1="35156" y1="41875" x2="61563" y2="64375"/>
                        <a14:foregroundMark x1="61563" y1="64375" x2="63281" y2="78594"/>
                        <a14:foregroundMark x1="42813" y1="16250" x2="18906" y2="22188"/>
                        <a14:foregroundMark x1="18906" y1="22188" x2="29531" y2="51406"/>
                        <a14:foregroundMark x1="25156" y1="18906" x2="64688" y2="72656"/>
                        <a14:foregroundMark x1="45000" y1="22500" x2="65469" y2="54063"/>
                        <a14:foregroundMark x1="65469" y1="54063" x2="65469" y2="60625"/>
                        <a14:foregroundMark x1="29219" y1="22188" x2="59688" y2="34219"/>
                        <a14:foregroundMark x1="59688" y1="34219" x2="59688" y2="34219"/>
                        <a14:foregroundMark x1="26250" y1="19531" x2="46875" y2="21250"/>
                        <a14:foregroundMark x1="46875" y1="21250" x2="65781" y2="30938"/>
                        <a14:foregroundMark x1="37344" y1="23281" x2="32188" y2="66875"/>
                        <a14:foregroundMark x1="32188" y1="66875" x2="54063" y2="75625"/>
                        <a14:foregroundMark x1="54063" y1="75625" x2="54063" y2="75625"/>
                        <a14:foregroundMark x1="52656" y1="61406" x2="39844" y2="77500"/>
                        <a14:foregroundMark x1="63281" y1="25781" x2="35469" y2="78281"/>
                        <a14:foregroundMark x1="35469" y1="78281" x2="34688" y2="81094"/>
                        <a14:foregroundMark x1="53438" y1="24063" x2="33281" y2="36875"/>
                        <a14:foregroundMark x1="37969" y1="66875" x2="62656" y2="74844"/>
                        <a14:foregroundMark x1="62656" y1="74844" x2="24063" y2="74844"/>
                        <a14:foregroundMark x1="24063" y1="74844" x2="24063" y2="74844"/>
                        <a14:foregroundMark x1="43438" y1="21406" x2="63281" y2="38594"/>
                        <a14:foregroundMark x1="63281" y1="38594" x2="43438" y2="25156"/>
                      </a14:backgroundRemoval>
                    </a14:imgEffect>
                  </a14:imgLayer>
                </a14:imgProps>
              </a:ext>
              <a:ext uri="{28A0092B-C50C-407E-A947-70E740481C1C}">
                <a14:useLocalDpi xmlns:a14="http://schemas.microsoft.com/office/drawing/2010/main" val="0"/>
              </a:ext>
            </a:extLst>
          </a:blip>
          <a:srcRect/>
          <a:stretch>
            <a:fillRect/>
          </a:stretch>
        </p:blipFill>
        <p:spPr bwMode="auto">
          <a:xfrm>
            <a:off x="135017" y="874158"/>
            <a:ext cx="1676810" cy="167681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Laptop icon on white background 636084 Vector Art at Vecteezy">
            <a:extLst>
              <a:ext uri="{FF2B5EF4-FFF2-40B4-BE49-F238E27FC236}">
                <a16:creationId xmlns:a16="http://schemas.microsoft.com/office/drawing/2014/main" id="{955EF111-E7C8-45A3-B42D-E63C66521EC2}"/>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6563" y="-142881"/>
            <a:ext cx="1823314" cy="1595400"/>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Straight Arrow Connector 38">
            <a:extLst>
              <a:ext uri="{FF2B5EF4-FFF2-40B4-BE49-F238E27FC236}">
                <a16:creationId xmlns:a16="http://schemas.microsoft.com/office/drawing/2014/main" id="{2460CE56-8660-4398-9A48-C699C07D57D2}"/>
              </a:ext>
            </a:extLst>
          </p:cNvPr>
          <p:cNvCxnSpPr>
            <a:cxnSpLocks/>
          </p:cNvCxnSpPr>
          <p:nvPr/>
        </p:nvCxnSpPr>
        <p:spPr>
          <a:xfrm>
            <a:off x="1642369" y="630215"/>
            <a:ext cx="1100136" cy="214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EF67DE4-0D38-40C0-947B-2CF7062E7F6A}"/>
              </a:ext>
            </a:extLst>
          </p:cNvPr>
          <p:cNvCxnSpPr>
            <a:cxnSpLocks/>
          </p:cNvCxnSpPr>
          <p:nvPr/>
        </p:nvCxnSpPr>
        <p:spPr>
          <a:xfrm flipV="1">
            <a:off x="1596412" y="1599726"/>
            <a:ext cx="916370" cy="438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0348D70B-2CC0-4035-94F7-96BCCF29DCD7}"/>
              </a:ext>
            </a:extLst>
          </p:cNvPr>
          <p:cNvCxnSpPr>
            <a:cxnSpLocks/>
          </p:cNvCxnSpPr>
          <p:nvPr/>
        </p:nvCxnSpPr>
        <p:spPr>
          <a:xfrm flipH="1">
            <a:off x="1426540" y="1427557"/>
            <a:ext cx="957771" cy="449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BC905D6-DDB8-4D2A-B788-877B45628EE8}"/>
              </a:ext>
            </a:extLst>
          </p:cNvPr>
          <p:cNvCxnSpPr>
            <a:cxnSpLocks/>
          </p:cNvCxnSpPr>
          <p:nvPr/>
        </p:nvCxnSpPr>
        <p:spPr>
          <a:xfrm flipH="1" flipV="1">
            <a:off x="1691340" y="458712"/>
            <a:ext cx="1051166" cy="220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44" name="Picture 20" descr="Ghim trên TRansistor DIP">
            <a:extLst>
              <a:ext uri="{FF2B5EF4-FFF2-40B4-BE49-F238E27FC236}">
                <a16:creationId xmlns:a16="http://schemas.microsoft.com/office/drawing/2014/main" id="{586D42E8-CBBB-468A-8215-9540DE7E51FF}"/>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714432" y="4411041"/>
            <a:ext cx="1043774" cy="104377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Relay 12V 10A 5 chân màu xanh loại 1 | Huylinh">
            <a:extLst>
              <a:ext uri="{FF2B5EF4-FFF2-40B4-BE49-F238E27FC236}">
                <a16:creationId xmlns:a16="http://schemas.microsoft.com/office/drawing/2014/main" id="{0F4A3C33-3377-498A-8C7E-EE747D997447}"/>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824159" y="4381623"/>
            <a:ext cx="1486899" cy="1486899"/>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a:extLst>
              <a:ext uri="{FF2B5EF4-FFF2-40B4-BE49-F238E27FC236}">
                <a16:creationId xmlns:a16="http://schemas.microsoft.com/office/drawing/2014/main" id="{0371AEFB-3659-403A-8758-7A95816D490C}"/>
              </a:ext>
            </a:extLst>
          </p:cNvPr>
          <p:cNvSpPr/>
          <p:nvPr/>
        </p:nvSpPr>
        <p:spPr>
          <a:xfrm>
            <a:off x="9535939" y="4145552"/>
            <a:ext cx="2129318" cy="890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08368821-F457-40F5-B45D-209737750212}"/>
              </a:ext>
            </a:extLst>
          </p:cNvPr>
          <p:cNvSpPr txBox="1"/>
          <p:nvPr/>
        </p:nvSpPr>
        <p:spPr>
          <a:xfrm>
            <a:off x="9548906" y="4406248"/>
            <a:ext cx="2103385" cy="369332"/>
          </a:xfrm>
          <a:prstGeom prst="rect">
            <a:avLst/>
          </a:prstGeom>
          <a:noFill/>
        </p:spPr>
        <p:txBody>
          <a:bodyPr wrap="square" rtlCol="0">
            <a:spAutoFit/>
          </a:bodyPr>
          <a:lstStyle/>
          <a:p>
            <a:r>
              <a:rPr lang="en-US" dirty="0" err="1"/>
              <a:t>Mạch</a:t>
            </a:r>
            <a:r>
              <a:rPr lang="en-US" dirty="0"/>
              <a:t> </a:t>
            </a:r>
            <a:r>
              <a:rPr lang="en-US" dirty="0" err="1"/>
              <a:t>hạ</a:t>
            </a:r>
            <a:r>
              <a:rPr lang="en-US" dirty="0"/>
              <a:t> </a:t>
            </a:r>
            <a:r>
              <a:rPr lang="en-US" dirty="0" err="1"/>
              <a:t>áp</a:t>
            </a:r>
            <a:r>
              <a:rPr lang="en-US" dirty="0"/>
              <a:t> 12v-5V</a:t>
            </a:r>
          </a:p>
        </p:txBody>
      </p:sp>
      <p:sp>
        <p:nvSpPr>
          <p:cNvPr id="48" name="TextBox 47">
            <a:extLst>
              <a:ext uri="{FF2B5EF4-FFF2-40B4-BE49-F238E27FC236}">
                <a16:creationId xmlns:a16="http://schemas.microsoft.com/office/drawing/2014/main" id="{3B318D34-26F8-4632-A22D-7F7C7D3FAEFA}"/>
              </a:ext>
            </a:extLst>
          </p:cNvPr>
          <p:cNvSpPr txBox="1"/>
          <p:nvPr/>
        </p:nvSpPr>
        <p:spPr>
          <a:xfrm>
            <a:off x="9548906" y="1599726"/>
            <a:ext cx="1941797" cy="369332"/>
          </a:xfrm>
          <a:prstGeom prst="rect">
            <a:avLst/>
          </a:prstGeom>
          <a:noFill/>
        </p:spPr>
        <p:txBody>
          <a:bodyPr wrap="square" rtlCol="0">
            <a:spAutoFit/>
          </a:bodyPr>
          <a:lstStyle/>
          <a:p>
            <a:r>
              <a:rPr lang="en-US" dirty="0"/>
              <a:t>Database </a:t>
            </a:r>
            <a:r>
              <a:rPr lang="en-US" dirty="0" err="1"/>
              <a:t>Mysql</a:t>
            </a:r>
            <a:endParaRPr lang="en-US" dirty="0"/>
          </a:p>
        </p:txBody>
      </p:sp>
      <p:pic>
        <p:nvPicPr>
          <p:cNvPr id="1048" name="Picture 24" descr="Router Wifi Totolink x5000R Wifi 6 băng tầng kép Ax1800 | Giá rẻ">
            <a:extLst>
              <a:ext uri="{FF2B5EF4-FFF2-40B4-BE49-F238E27FC236}">
                <a16:creationId xmlns:a16="http://schemas.microsoft.com/office/drawing/2014/main" id="{727FEF19-351F-47E0-8F4F-56456290B93B}"/>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6667" b="93778" l="2667" r="93778">
                        <a14:foregroundMark x1="2667" y1="16889" x2="7556" y2="76889"/>
                        <a14:foregroundMark x1="94222" y1="11111" x2="91556" y2="84444"/>
                        <a14:foregroundMark x1="25778" y1="94222" x2="70667" y2="85333"/>
                        <a14:foregroundMark x1="70667" y1="85333" x2="70667" y2="85333"/>
                        <a14:foregroundMark x1="73333" y1="6667" x2="73333" y2="12444"/>
                      </a14:backgroundRemoval>
                    </a14:imgEffect>
                  </a14:imgLayer>
                </a14:imgProps>
              </a:ext>
              <a:ext uri="{28A0092B-C50C-407E-A947-70E740481C1C}">
                <a14:useLocalDpi xmlns:a14="http://schemas.microsoft.com/office/drawing/2010/main" val="0"/>
              </a:ext>
            </a:extLst>
          </a:blip>
          <a:srcRect/>
          <a:stretch>
            <a:fillRect/>
          </a:stretch>
        </p:blipFill>
        <p:spPr bwMode="auto">
          <a:xfrm>
            <a:off x="5373210" y="2830050"/>
            <a:ext cx="1649849" cy="1649849"/>
          </a:xfrm>
          <a:prstGeom prst="rect">
            <a:avLst/>
          </a:prstGeom>
          <a:noFill/>
          <a:extLst>
            <a:ext uri="{909E8E84-426E-40DD-AFC4-6F175D3DCCD1}">
              <a14:hiddenFill xmlns:a14="http://schemas.microsoft.com/office/drawing/2010/main">
                <a:solidFill>
                  <a:srgbClr val="FFFFFF"/>
                </a:solidFill>
              </a14:hiddenFill>
            </a:ext>
          </a:extLst>
        </p:spPr>
      </p:pic>
      <p:sp>
        <p:nvSpPr>
          <p:cNvPr id="42" name="Slide Number Placeholder 1">
            <a:extLst>
              <a:ext uri="{FF2B5EF4-FFF2-40B4-BE49-F238E27FC236}">
                <a16:creationId xmlns:a16="http://schemas.microsoft.com/office/drawing/2014/main" id="{027286F9-0FB3-4E63-97A0-5D0C3D83C691}"/>
              </a:ext>
            </a:extLst>
          </p:cNvPr>
          <p:cNvSpPr txBox="1">
            <a:spLocks/>
          </p:cNvSpPr>
          <p:nvPr/>
        </p:nvSpPr>
        <p:spPr>
          <a:xfrm>
            <a:off x="9255760" y="642453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AFFB014-E261-4F3D-B639-38174330CEF6}" type="slidenum">
              <a:rPr lang="en-US" sz="2400" b="1" smtClean="0">
                <a:solidFill>
                  <a:schemeClr val="tx1"/>
                </a:solidFill>
                <a:latin typeface="Arial" panose="020B0604020202020204" pitchFamily="34" charset="0"/>
                <a:cs typeface="Arial" panose="020B0604020202020204" pitchFamily="34" charset="0"/>
              </a:rPr>
              <a:pPr/>
              <a:t>7</a:t>
            </a:fld>
            <a:endParaRPr lang="en-US" sz="24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95491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A8C3D1D-DAC1-4FEA-8EF1-91241934616C}"/>
              </a:ext>
            </a:extLst>
          </p:cNvPr>
          <p:cNvPicPr>
            <a:picLocks noChangeAspect="1"/>
          </p:cNvPicPr>
          <p:nvPr/>
        </p:nvPicPr>
        <p:blipFill rotWithShape="1">
          <a:blip r:embed="rId2">
            <a:extLst>
              <a:ext uri="{28A0092B-C50C-407E-A947-70E740481C1C}">
                <a14:useLocalDpi xmlns:a14="http://schemas.microsoft.com/office/drawing/2010/main" val="0"/>
              </a:ext>
            </a:extLst>
          </a:blip>
          <a:srcRect r="11302" b="11302"/>
          <a:stretch/>
        </p:blipFill>
        <p:spPr>
          <a:xfrm>
            <a:off x="0" y="0"/>
            <a:ext cx="12192000" cy="6858000"/>
          </a:xfrm>
          <a:prstGeom prst="rect">
            <a:avLst/>
          </a:prstGeom>
        </p:spPr>
      </p:pic>
      <p:sp>
        <p:nvSpPr>
          <p:cNvPr id="16" name="TextBox 15">
            <a:extLst>
              <a:ext uri="{FF2B5EF4-FFF2-40B4-BE49-F238E27FC236}">
                <a16:creationId xmlns:a16="http://schemas.microsoft.com/office/drawing/2014/main" id="{58A93F4B-5DD6-49BA-BE82-6DDB0519B940}"/>
              </a:ext>
            </a:extLst>
          </p:cNvPr>
          <p:cNvSpPr txBox="1"/>
          <p:nvPr/>
        </p:nvSpPr>
        <p:spPr>
          <a:xfrm>
            <a:off x="9653285" y="4943960"/>
            <a:ext cx="1469985" cy="615553"/>
          </a:xfrm>
          <a:prstGeom prst="rect">
            <a:avLst/>
          </a:prstGeom>
          <a:noFill/>
        </p:spPr>
        <p:txBody>
          <a:bodyPr wrap="square" rtlCol="0">
            <a:spAutoFit/>
          </a:bodyPr>
          <a:lstStyle/>
          <a:p>
            <a:r>
              <a:rPr lang="en-US" sz="3400" b="1" dirty="0">
                <a:solidFill>
                  <a:schemeClr val="bg1"/>
                </a:solidFill>
              </a:rPr>
              <a:t>ESP32</a:t>
            </a:r>
          </a:p>
        </p:txBody>
      </p:sp>
      <p:sp>
        <p:nvSpPr>
          <p:cNvPr id="5" name="Slide Number Placeholder 1">
            <a:extLst>
              <a:ext uri="{FF2B5EF4-FFF2-40B4-BE49-F238E27FC236}">
                <a16:creationId xmlns:a16="http://schemas.microsoft.com/office/drawing/2014/main" id="{69248002-92AC-4393-B6C0-463EA7D78FCC}"/>
              </a:ext>
            </a:extLst>
          </p:cNvPr>
          <p:cNvSpPr txBox="1">
            <a:spLocks/>
          </p:cNvSpPr>
          <p:nvPr/>
        </p:nvSpPr>
        <p:spPr>
          <a:xfrm>
            <a:off x="9255760" y="642453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AFFB014-E261-4F3D-B639-38174330CEF6}" type="slidenum">
              <a:rPr lang="en-US" sz="2400" b="1" smtClean="0">
                <a:solidFill>
                  <a:schemeClr val="bg1"/>
                </a:solidFill>
                <a:latin typeface="Arial" panose="020B0604020202020204" pitchFamily="34" charset="0"/>
                <a:cs typeface="Arial" panose="020B0604020202020204" pitchFamily="34" charset="0"/>
              </a:rPr>
              <a:pPr/>
              <a:t>8</a:t>
            </a:fld>
            <a:endParaRPr lang="en-US" sz="2400" b="1"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D767073C-5657-4B27-8B15-BCCD2197823D}"/>
              </a:ext>
            </a:extLst>
          </p:cNvPr>
          <p:cNvSpPr/>
          <p:nvPr/>
        </p:nvSpPr>
        <p:spPr>
          <a:xfrm>
            <a:off x="127718" y="183495"/>
            <a:ext cx="11936601" cy="830997"/>
          </a:xfrm>
          <a:prstGeom prst="rect">
            <a:avLst/>
          </a:prstGeom>
          <a:noFill/>
        </p:spPr>
        <p:txBody>
          <a:bodyPr wrap="none" lIns="91440" tIns="45720" rIns="91440" bIns="45720">
            <a:spAutoFit/>
          </a:bodyPr>
          <a:lstStyle/>
          <a:p>
            <a:pPr algn="ctr"/>
            <a:r>
              <a:rPr lang="en-US" sz="4800" b="1" spc="50" dirty="0" err="1">
                <a:ln w="9525" cmpd="sng">
                  <a:solidFill>
                    <a:schemeClr val="accent1"/>
                  </a:solidFill>
                  <a:prstDash val="solid"/>
                </a:ln>
                <a:solidFill>
                  <a:srgbClr val="70AD47">
                    <a:tint val="1000"/>
                  </a:srgbClr>
                </a:solidFill>
                <a:effectLst>
                  <a:glow rad="38100">
                    <a:schemeClr val="accent1">
                      <a:alpha val="40000"/>
                    </a:schemeClr>
                  </a:glow>
                  <a:outerShdw blurRad="38100" dist="38100" dir="2700000" algn="tl">
                    <a:srgbClr val="000000">
                      <a:alpha val="43137"/>
                    </a:srgbClr>
                  </a:outerShdw>
                </a:effectLst>
              </a:rPr>
              <a:t>C</a:t>
            </a:r>
            <a:r>
              <a:rPr lang="en-US" sz="4800" b="1" cap="none" spc="50" dirty="0" err="1">
                <a:ln w="9525" cmpd="sng">
                  <a:solidFill>
                    <a:schemeClr val="accent1"/>
                  </a:solidFill>
                  <a:prstDash val="solid"/>
                </a:ln>
                <a:solidFill>
                  <a:srgbClr val="70AD47">
                    <a:tint val="1000"/>
                  </a:srgbClr>
                </a:solidFill>
                <a:effectLst>
                  <a:glow rad="38100">
                    <a:schemeClr val="accent1">
                      <a:alpha val="40000"/>
                    </a:schemeClr>
                  </a:glow>
                  <a:outerShdw blurRad="38100" dist="38100" dir="2700000" algn="tl">
                    <a:srgbClr val="000000">
                      <a:alpha val="43137"/>
                    </a:srgbClr>
                  </a:outerShdw>
                </a:effectLst>
              </a:rPr>
              <a:t>hương</a:t>
            </a:r>
            <a:r>
              <a:rPr lang="en-US" sz="4800" b="1" cap="none" spc="50" dirty="0">
                <a:ln w="9525" cmpd="sng">
                  <a:solidFill>
                    <a:schemeClr val="accent1"/>
                  </a:solidFill>
                  <a:prstDash val="solid"/>
                </a:ln>
                <a:solidFill>
                  <a:srgbClr val="70AD47">
                    <a:tint val="1000"/>
                  </a:srgbClr>
                </a:solidFill>
                <a:effectLst>
                  <a:glow rad="38100">
                    <a:schemeClr val="accent1">
                      <a:alpha val="40000"/>
                    </a:schemeClr>
                  </a:glow>
                  <a:outerShdw blurRad="38100" dist="38100" dir="2700000" algn="tl">
                    <a:srgbClr val="000000">
                      <a:alpha val="43137"/>
                    </a:srgbClr>
                  </a:outerShdw>
                </a:effectLst>
              </a:rPr>
              <a:t> 3: </a:t>
            </a:r>
            <a:r>
              <a:rPr lang="en-US" sz="4800" b="1" cap="none" spc="50" dirty="0" err="1">
                <a:ln w="9525" cmpd="sng">
                  <a:solidFill>
                    <a:schemeClr val="accent1"/>
                  </a:solidFill>
                  <a:prstDash val="solid"/>
                </a:ln>
                <a:solidFill>
                  <a:srgbClr val="70AD47">
                    <a:tint val="1000"/>
                  </a:srgbClr>
                </a:solidFill>
                <a:effectLst>
                  <a:glow rad="38100">
                    <a:schemeClr val="accent1">
                      <a:alpha val="40000"/>
                    </a:schemeClr>
                  </a:glow>
                  <a:outerShdw blurRad="38100" dist="38100" dir="2700000" algn="tl">
                    <a:srgbClr val="000000">
                      <a:alpha val="43137"/>
                    </a:srgbClr>
                  </a:outerShdw>
                </a:effectLst>
              </a:rPr>
              <a:t>Thiết</a:t>
            </a:r>
            <a:r>
              <a:rPr lang="en-US" sz="4800" b="1" cap="none" spc="50" dirty="0">
                <a:ln w="9525" cmpd="sng">
                  <a:solidFill>
                    <a:schemeClr val="accent1"/>
                  </a:solidFill>
                  <a:prstDash val="solid"/>
                </a:ln>
                <a:solidFill>
                  <a:srgbClr val="70AD47">
                    <a:tint val="1000"/>
                  </a:srgbClr>
                </a:solidFill>
                <a:effectLst>
                  <a:glow rad="38100">
                    <a:schemeClr val="accent1">
                      <a:alpha val="40000"/>
                    </a:schemeClr>
                  </a:glow>
                  <a:outerShdw blurRad="38100" dist="38100" dir="2700000" algn="tl">
                    <a:srgbClr val="000000">
                      <a:alpha val="43137"/>
                    </a:srgbClr>
                  </a:outerShdw>
                </a:effectLst>
              </a:rPr>
              <a:t> </a:t>
            </a:r>
            <a:r>
              <a:rPr lang="en-US" sz="4800" b="1" cap="none" spc="50" dirty="0" err="1">
                <a:ln w="9525" cmpd="sng">
                  <a:solidFill>
                    <a:schemeClr val="accent1"/>
                  </a:solidFill>
                  <a:prstDash val="solid"/>
                </a:ln>
                <a:solidFill>
                  <a:srgbClr val="70AD47">
                    <a:tint val="1000"/>
                  </a:srgbClr>
                </a:solidFill>
                <a:effectLst>
                  <a:glow rad="38100">
                    <a:schemeClr val="accent1">
                      <a:alpha val="40000"/>
                    </a:schemeClr>
                  </a:glow>
                  <a:outerShdw blurRad="38100" dist="38100" dir="2700000" algn="tl">
                    <a:srgbClr val="000000">
                      <a:alpha val="43137"/>
                    </a:srgbClr>
                  </a:outerShdw>
                </a:effectLst>
              </a:rPr>
              <a:t>kế</a:t>
            </a:r>
            <a:r>
              <a:rPr lang="en-US" sz="4800" b="1" cap="none" spc="50" dirty="0">
                <a:ln w="9525" cmpd="sng">
                  <a:solidFill>
                    <a:schemeClr val="accent1"/>
                  </a:solidFill>
                  <a:prstDash val="solid"/>
                </a:ln>
                <a:solidFill>
                  <a:srgbClr val="70AD47">
                    <a:tint val="1000"/>
                  </a:srgbClr>
                </a:solidFill>
                <a:effectLst>
                  <a:glow rad="38100">
                    <a:schemeClr val="accent1">
                      <a:alpha val="40000"/>
                    </a:schemeClr>
                  </a:glow>
                  <a:outerShdw blurRad="38100" dist="38100" dir="2700000" algn="tl">
                    <a:srgbClr val="000000">
                      <a:alpha val="43137"/>
                    </a:srgbClr>
                  </a:outerShdw>
                </a:effectLst>
              </a:rPr>
              <a:t>, </a:t>
            </a:r>
            <a:r>
              <a:rPr lang="en-US" sz="4800" b="1" cap="none" spc="50" dirty="0" err="1">
                <a:ln w="9525" cmpd="sng">
                  <a:solidFill>
                    <a:schemeClr val="accent1"/>
                  </a:solidFill>
                  <a:prstDash val="solid"/>
                </a:ln>
                <a:solidFill>
                  <a:srgbClr val="70AD47">
                    <a:tint val="1000"/>
                  </a:srgbClr>
                </a:solidFill>
                <a:effectLst>
                  <a:glow rad="38100">
                    <a:schemeClr val="accent1">
                      <a:alpha val="40000"/>
                    </a:schemeClr>
                  </a:glow>
                  <a:outerShdw blurRad="38100" dist="38100" dir="2700000" algn="tl">
                    <a:srgbClr val="000000">
                      <a:alpha val="43137"/>
                    </a:srgbClr>
                  </a:outerShdw>
                </a:effectLst>
              </a:rPr>
              <a:t>thực</a:t>
            </a:r>
            <a:r>
              <a:rPr lang="en-US" sz="4800" b="1" cap="none" spc="50" dirty="0">
                <a:ln w="9525" cmpd="sng">
                  <a:solidFill>
                    <a:schemeClr val="accent1"/>
                  </a:solidFill>
                  <a:prstDash val="solid"/>
                </a:ln>
                <a:solidFill>
                  <a:srgbClr val="70AD47">
                    <a:tint val="1000"/>
                  </a:srgbClr>
                </a:solidFill>
                <a:effectLst>
                  <a:glow rad="38100">
                    <a:schemeClr val="accent1">
                      <a:alpha val="40000"/>
                    </a:schemeClr>
                  </a:glow>
                  <a:outerShdw blurRad="38100" dist="38100" dir="2700000" algn="tl">
                    <a:srgbClr val="000000">
                      <a:alpha val="43137"/>
                    </a:srgbClr>
                  </a:outerShdw>
                </a:effectLst>
              </a:rPr>
              <a:t> </a:t>
            </a:r>
            <a:r>
              <a:rPr lang="en-US" sz="4800" b="1" cap="none" spc="50" dirty="0" err="1">
                <a:ln w="9525" cmpd="sng">
                  <a:solidFill>
                    <a:schemeClr val="accent1"/>
                  </a:solidFill>
                  <a:prstDash val="solid"/>
                </a:ln>
                <a:solidFill>
                  <a:srgbClr val="70AD47">
                    <a:tint val="1000"/>
                  </a:srgbClr>
                </a:solidFill>
                <a:effectLst>
                  <a:glow rad="38100">
                    <a:schemeClr val="accent1">
                      <a:alpha val="40000"/>
                    </a:schemeClr>
                  </a:glow>
                  <a:outerShdw blurRad="38100" dist="38100" dir="2700000" algn="tl">
                    <a:srgbClr val="000000">
                      <a:alpha val="43137"/>
                    </a:srgbClr>
                  </a:outerShdw>
                </a:effectLst>
              </a:rPr>
              <a:t>nghiệm</a:t>
            </a:r>
            <a:r>
              <a:rPr lang="en-US" sz="4800" b="1" cap="none" spc="50" dirty="0">
                <a:ln w="9525" cmpd="sng">
                  <a:solidFill>
                    <a:schemeClr val="accent1"/>
                  </a:solidFill>
                  <a:prstDash val="solid"/>
                </a:ln>
                <a:solidFill>
                  <a:srgbClr val="70AD47">
                    <a:tint val="1000"/>
                  </a:srgbClr>
                </a:solidFill>
                <a:effectLst>
                  <a:glow rad="38100">
                    <a:schemeClr val="accent1">
                      <a:alpha val="40000"/>
                    </a:schemeClr>
                  </a:glow>
                  <a:outerShdw blurRad="38100" dist="38100" dir="2700000" algn="tl">
                    <a:srgbClr val="000000">
                      <a:alpha val="43137"/>
                    </a:srgbClr>
                  </a:outerShdw>
                </a:effectLst>
              </a:rPr>
              <a:t> </a:t>
            </a:r>
            <a:r>
              <a:rPr lang="en-US" sz="4800" b="1" cap="none" spc="50" dirty="0" err="1">
                <a:ln w="9525" cmpd="sng">
                  <a:solidFill>
                    <a:schemeClr val="accent1"/>
                  </a:solidFill>
                  <a:prstDash val="solid"/>
                </a:ln>
                <a:solidFill>
                  <a:srgbClr val="70AD47">
                    <a:tint val="1000"/>
                  </a:srgbClr>
                </a:solidFill>
                <a:effectLst>
                  <a:glow rad="38100">
                    <a:schemeClr val="accent1">
                      <a:alpha val="40000"/>
                    </a:schemeClr>
                  </a:glow>
                  <a:outerShdw blurRad="38100" dist="38100" dir="2700000" algn="tl">
                    <a:srgbClr val="000000">
                      <a:alpha val="43137"/>
                    </a:srgbClr>
                  </a:outerShdw>
                </a:effectLst>
              </a:rPr>
              <a:t>và</a:t>
            </a:r>
            <a:r>
              <a:rPr lang="en-US" sz="4800" b="1" cap="none" spc="50" dirty="0">
                <a:ln w="9525" cmpd="sng">
                  <a:solidFill>
                    <a:schemeClr val="accent1"/>
                  </a:solidFill>
                  <a:prstDash val="solid"/>
                </a:ln>
                <a:solidFill>
                  <a:srgbClr val="70AD47">
                    <a:tint val="1000"/>
                  </a:srgbClr>
                </a:solidFill>
                <a:effectLst>
                  <a:glow rad="38100">
                    <a:schemeClr val="accent1">
                      <a:alpha val="40000"/>
                    </a:schemeClr>
                  </a:glow>
                  <a:outerShdw blurRad="38100" dist="38100" dir="2700000" algn="tl">
                    <a:srgbClr val="000000">
                      <a:alpha val="43137"/>
                    </a:srgbClr>
                  </a:outerShdw>
                </a:effectLst>
              </a:rPr>
              <a:t> </a:t>
            </a:r>
            <a:r>
              <a:rPr lang="en-US" sz="4800" b="1" cap="none" spc="50" dirty="0" err="1">
                <a:ln w="9525" cmpd="sng">
                  <a:solidFill>
                    <a:schemeClr val="accent1"/>
                  </a:solidFill>
                  <a:prstDash val="solid"/>
                </a:ln>
                <a:solidFill>
                  <a:srgbClr val="70AD47">
                    <a:tint val="1000"/>
                  </a:srgbClr>
                </a:solidFill>
                <a:effectLst>
                  <a:glow rad="38100">
                    <a:schemeClr val="accent1">
                      <a:alpha val="40000"/>
                    </a:schemeClr>
                  </a:glow>
                  <a:outerShdw blurRad="38100" dist="38100" dir="2700000" algn="tl">
                    <a:srgbClr val="000000">
                      <a:alpha val="43137"/>
                    </a:srgbClr>
                  </a:outerShdw>
                </a:effectLst>
              </a:rPr>
              <a:t>đánh</a:t>
            </a:r>
            <a:r>
              <a:rPr lang="en-US" sz="4800" b="1" cap="none" spc="50" dirty="0">
                <a:ln w="9525" cmpd="sng">
                  <a:solidFill>
                    <a:schemeClr val="accent1"/>
                  </a:solidFill>
                  <a:prstDash val="solid"/>
                </a:ln>
                <a:solidFill>
                  <a:srgbClr val="70AD47">
                    <a:tint val="1000"/>
                  </a:srgbClr>
                </a:solidFill>
                <a:effectLst>
                  <a:glow rad="38100">
                    <a:schemeClr val="accent1">
                      <a:alpha val="40000"/>
                    </a:schemeClr>
                  </a:glow>
                  <a:outerShdw blurRad="38100" dist="38100" dir="2700000" algn="tl">
                    <a:srgbClr val="000000">
                      <a:alpha val="43137"/>
                    </a:srgbClr>
                  </a:outerShdw>
                </a:effectLst>
              </a:rPr>
              <a:t> </a:t>
            </a:r>
            <a:r>
              <a:rPr lang="en-US" sz="4800" b="1" cap="none" spc="50" dirty="0" err="1">
                <a:ln w="9525" cmpd="sng">
                  <a:solidFill>
                    <a:schemeClr val="accent1"/>
                  </a:solidFill>
                  <a:prstDash val="solid"/>
                </a:ln>
                <a:solidFill>
                  <a:srgbClr val="70AD47">
                    <a:tint val="1000"/>
                  </a:srgbClr>
                </a:solidFill>
                <a:effectLst>
                  <a:glow rad="38100">
                    <a:schemeClr val="accent1">
                      <a:alpha val="40000"/>
                    </a:schemeClr>
                  </a:glow>
                  <a:outerShdw blurRad="38100" dist="38100" dir="2700000" algn="tl">
                    <a:srgbClr val="000000">
                      <a:alpha val="43137"/>
                    </a:srgbClr>
                  </a:outerShdw>
                </a:effectLst>
              </a:rPr>
              <a:t>giá</a:t>
            </a:r>
            <a:endParaRPr lang="en-US" sz="4800" b="1" cap="none" spc="50" dirty="0">
              <a:ln w="9525" cmpd="sng">
                <a:solidFill>
                  <a:schemeClr val="accent1"/>
                </a:solidFill>
                <a:prstDash val="solid"/>
              </a:ln>
              <a:solidFill>
                <a:srgbClr val="70AD47">
                  <a:tint val="1000"/>
                </a:srgbClr>
              </a:solidFill>
              <a:effectLst>
                <a:glow rad="38100">
                  <a:schemeClr val="accent1">
                    <a:alpha val="40000"/>
                  </a:schemeClr>
                </a:glow>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5AB924DD-8971-407F-9DAA-48B54077FAD6}"/>
              </a:ext>
            </a:extLst>
          </p:cNvPr>
          <p:cNvSpPr txBox="1"/>
          <p:nvPr/>
        </p:nvSpPr>
        <p:spPr>
          <a:xfrm>
            <a:off x="271757" y="1197987"/>
            <a:ext cx="11215949" cy="2739211"/>
          </a:xfrm>
          <a:prstGeom prst="rect">
            <a:avLst/>
          </a:prstGeom>
          <a:noFill/>
        </p:spPr>
        <p:txBody>
          <a:bodyPr wrap="square" rtlCol="0">
            <a:spAutoFit/>
          </a:bodyPr>
          <a:lstStyle/>
          <a:p>
            <a:pPr marL="457200" indent="-457200">
              <a:buFont typeface="Wingdings" panose="05000000000000000000" pitchFamily="2" charset="2"/>
              <a:buChar char="Ø"/>
            </a:pPr>
            <a:r>
              <a:rPr lang="en-US" sz="2800" b="1" dirty="0">
                <a:solidFill>
                  <a:schemeClr val="bg1"/>
                </a:solidFill>
                <a:effectLst>
                  <a:outerShdw blurRad="38100" dist="38100" dir="2700000" algn="tl">
                    <a:srgbClr val="000000">
                      <a:alpha val="43137"/>
                    </a:srgbClr>
                  </a:outerShdw>
                </a:effectLst>
              </a:rPr>
              <a:t>3.1 </a:t>
            </a:r>
            <a:r>
              <a:rPr lang="en-US" sz="2800" b="1" dirty="0" err="1">
                <a:solidFill>
                  <a:schemeClr val="bg1"/>
                </a:solidFill>
                <a:effectLst>
                  <a:outerShdw blurRad="38100" dist="38100" dir="2700000" algn="tl">
                    <a:srgbClr val="000000">
                      <a:alpha val="43137"/>
                    </a:srgbClr>
                  </a:outerShdw>
                </a:effectLst>
              </a:rPr>
              <a:t>Thiết</a:t>
            </a:r>
            <a:r>
              <a:rPr lang="en-US" sz="2800" b="1" dirty="0">
                <a:solidFill>
                  <a:schemeClr val="bg1"/>
                </a:solidFill>
                <a:effectLst>
                  <a:outerShdw blurRad="38100" dist="38100" dir="2700000" algn="tl">
                    <a:srgbClr val="000000">
                      <a:alpha val="43137"/>
                    </a:srgbClr>
                  </a:outerShdw>
                </a:effectLst>
              </a:rPr>
              <a:t> </a:t>
            </a:r>
            <a:r>
              <a:rPr lang="en-US" sz="2800" b="1" dirty="0" err="1">
                <a:solidFill>
                  <a:schemeClr val="bg1"/>
                </a:solidFill>
                <a:effectLst>
                  <a:outerShdw blurRad="38100" dist="38100" dir="2700000" algn="tl">
                    <a:srgbClr val="000000">
                      <a:alpha val="43137"/>
                    </a:srgbClr>
                  </a:outerShdw>
                </a:effectLst>
              </a:rPr>
              <a:t>kế</a:t>
            </a:r>
            <a:r>
              <a:rPr lang="en-US" sz="2800" b="1" dirty="0">
                <a:solidFill>
                  <a:schemeClr val="bg1"/>
                </a:solidFill>
                <a:effectLst>
                  <a:outerShdw blurRad="38100" dist="38100" dir="2700000" algn="tl">
                    <a:srgbClr val="000000">
                      <a:alpha val="43137"/>
                    </a:srgbClr>
                  </a:outerShdw>
                </a:effectLst>
              </a:rPr>
              <a:t> </a:t>
            </a:r>
            <a:r>
              <a:rPr lang="en-US" sz="2800" b="1" dirty="0" err="1">
                <a:solidFill>
                  <a:schemeClr val="bg1"/>
                </a:solidFill>
                <a:effectLst>
                  <a:outerShdw blurRad="38100" dist="38100" dir="2700000" algn="tl">
                    <a:srgbClr val="000000">
                      <a:alpha val="43137"/>
                    </a:srgbClr>
                  </a:outerShdw>
                </a:effectLst>
              </a:rPr>
              <a:t>và</a:t>
            </a:r>
            <a:r>
              <a:rPr lang="en-US" sz="2800" b="1" dirty="0">
                <a:solidFill>
                  <a:schemeClr val="bg1"/>
                </a:solidFill>
                <a:effectLst>
                  <a:outerShdw blurRad="38100" dist="38100" dir="2700000" algn="tl">
                    <a:srgbClr val="000000">
                      <a:alpha val="43137"/>
                    </a:srgbClr>
                  </a:outerShdw>
                </a:effectLst>
              </a:rPr>
              <a:t> </a:t>
            </a:r>
            <a:r>
              <a:rPr lang="en-US" sz="2800" b="1" dirty="0" err="1">
                <a:solidFill>
                  <a:schemeClr val="bg1"/>
                </a:solidFill>
                <a:effectLst>
                  <a:outerShdw blurRad="38100" dist="38100" dir="2700000" algn="tl">
                    <a:srgbClr val="000000">
                      <a:alpha val="43137"/>
                    </a:srgbClr>
                  </a:outerShdw>
                </a:effectLst>
              </a:rPr>
              <a:t>nguyên</a:t>
            </a:r>
            <a:r>
              <a:rPr lang="en-US" sz="2800" b="1" dirty="0">
                <a:solidFill>
                  <a:schemeClr val="bg1"/>
                </a:solidFill>
                <a:effectLst>
                  <a:outerShdw blurRad="38100" dist="38100" dir="2700000" algn="tl">
                    <a:srgbClr val="000000">
                      <a:alpha val="43137"/>
                    </a:srgbClr>
                  </a:outerShdw>
                </a:effectLst>
              </a:rPr>
              <a:t> </a:t>
            </a:r>
            <a:r>
              <a:rPr lang="en-US" sz="2800" b="1" dirty="0" err="1">
                <a:solidFill>
                  <a:schemeClr val="bg1"/>
                </a:solidFill>
                <a:effectLst>
                  <a:outerShdw blurRad="38100" dist="38100" dir="2700000" algn="tl">
                    <a:srgbClr val="000000">
                      <a:alpha val="43137"/>
                    </a:srgbClr>
                  </a:outerShdw>
                </a:effectLst>
              </a:rPr>
              <a:t>lý</a:t>
            </a:r>
            <a:r>
              <a:rPr lang="en-US" sz="2800" b="1" dirty="0">
                <a:solidFill>
                  <a:schemeClr val="bg1"/>
                </a:solidFill>
                <a:effectLst>
                  <a:outerShdw blurRad="38100" dist="38100" dir="2700000" algn="tl">
                    <a:srgbClr val="000000">
                      <a:alpha val="43137"/>
                    </a:srgbClr>
                  </a:outerShdw>
                </a:effectLst>
              </a:rPr>
              <a:t> </a:t>
            </a:r>
            <a:r>
              <a:rPr lang="en-US" sz="2800" b="1" dirty="0" err="1">
                <a:solidFill>
                  <a:schemeClr val="bg1"/>
                </a:solidFill>
                <a:effectLst>
                  <a:outerShdw blurRad="38100" dist="38100" dir="2700000" algn="tl">
                    <a:srgbClr val="000000">
                      <a:alpha val="43137"/>
                    </a:srgbClr>
                  </a:outerShdw>
                </a:effectLst>
              </a:rPr>
              <a:t>hoạt</a:t>
            </a:r>
            <a:r>
              <a:rPr lang="en-US" sz="2800" b="1" dirty="0">
                <a:solidFill>
                  <a:schemeClr val="bg1"/>
                </a:solidFill>
                <a:effectLst>
                  <a:outerShdw blurRad="38100" dist="38100" dir="2700000" algn="tl">
                    <a:srgbClr val="000000">
                      <a:alpha val="43137"/>
                    </a:srgbClr>
                  </a:outerShdw>
                </a:effectLst>
              </a:rPr>
              <a:t> </a:t>
            </a:r>
            <a:r>
              <a:rPr lang="en-US" sz="2800" b="1" dirty="0" err="1">
                <a:solidFill>
                  <a:schemeClr val="bg1"/>
                </a:solidFill>
                <a:effectLst>
                  <a:outerShdw blurRad="38100" dist="38100" dir="2700000" algn="tl">
                    <a:srgbClr val="000000">
                      <a:alpha val="43137"/>
                    </a:srgbClr>
                  </a:outerShdw>
                </a:effectLst>
              </a:rPr>
              <a:t>động</a:t>
            </a:r>
            <a:endParaRPr lang="en-US" sz="2800" b="1" dirty="0">
              <a:solidFill>
                <a:schemeClr val="bg1"/>
              </a:solidFill>
              <a:effectLst>
                <a:outerShdw blurRad="38100" dist="38100" dir="2700000" algn="tl">
                  <a:srgbClr val="000000">
                    <a:alpha val="43137"/>
                  </a:srgbClr>
                </a:outerShdw>
              </a:effectLst>
            </a:endParaRPr>
          </a:p>
          <a:p>
            <a:pPr marL="914400" lvl="1" indent="-457200">
              <a:buFont typeface="Wingdings" panose="05000000000000000000" pitchFamily="2" charset="2"/>
              <a:buChar char="q"/>
            </a:pPr>
            <a:r>
              <a:rPr lang="en-US" sz="2800" b="1" dirty="0" err="1">
                <a:solidFill>
                  <a:schemeClr val="bg1"/>
                </a:solidFill>
                <a:effectLst>
                  <a:outerShdw blurRad="38100" dist="38100" dir="2700000" algn="tl">
                    <a:srgbClr val="000000">
                      <a:alpha val="43137"/>
                    </a:srgbClr>
                  </a:outerShdw>
                </a:effectLst>
              </a:rPr>
              <a:t>Phần</a:t>
            </a:r>
            <a:r>
              <a:rPr lang="en-US" sz="2800" b="1" dirty="0">
                <a:solidFill>
                  <a:schemeClr val="bg1"/>
                </a:solidFill>
                <a:effectLst>
                  <a:outerShdw blurRad="38100" dist="38100" dir="2700000" algn="tl">
                    <a:srgbClr val="000000">
                      <a:alpha val="43137"/>
                    </a:srgbClr>
                  </a:outerShdw>
                </a:effectLst>
              </a:rPr>
              <a:t> </a:t>
            </a:r>
            <a:r>
              <a:rPr lang="en-US" sz="2800" b="1" dirty="0" err="1">
                <a:solidFill>
                  <a:schemeClr val="bg1"/>
                </a:solidFill>
                <a:effectLst>
                  <a:outerShdw blurRad="38100" dist="38100" dir="2700000" algn="tl">
                    <a:srgbClr val="000000">
                      <a:alpha val="43137"/>
                    </a:srgbClr>
                  </a:outerShdw>
                </a:effectLst>
              </a:rPr>
              <a:t>cứng</a:t>
            </a:r>
            <a:r>
              <a:rPr lang="en-US" sz="2800" b="1" dirty="0">
                <a:solidFill>
                  <a:schemeClr val="bg1"/>
                </a:solidFill>
                <a:effectLst>
                  <a:outerShdw blurRad="38100" dist="38100" dir="2700000" algn="tl">
                    <a:srgbClr val="000000">
                      <a:alpha val="43137"/>
                    </a:srgbClr>
                  </a:outerShdw>
                </a:effectLst>
              </a:rPr>
              <a:t>:</a:t>
            </a:r>
          </a:p>
          <a:p>
            <a:pPr marL="1257300" lvl="2" indent="-342900">
              <a:buFont typeface="Courier New" panose="02070309020205020404" pitchFamily="49" charset="0"/>
              <a:buChar char="o"/>
            </a:pPr>
            <a:r>
              <a:rPr lang="en-US" sz="2200" dirty="0">
                <a:solidFill>
                  <a:schemeClr val="bg1"/>
                </a:solidFill>
              </a:rPr>
              <a:t>Module </a:t>
            </a:r>
            <a:r>
              <a:rPr lang="en-US" sz="2200" dirty="0" err="1">
                <a:solidFill>
                  <a:schemeClr val="bg1"/>
                </a:solidFill>
              </a:rPr>
              <a:t>Wifi</a:t>
            </a:r>
            <a:r>
              <a:rPr lang="en-US" sz="2200" dirty="0">
                <a:solidFill>
                  <a:schemeClr val="bg1"/>
                </a:solidFill>
              </a:rPr>
              <a:t> ESP32 DEVKit-V1 DOIT.</a:t>
            </a:r>
          </a:p>
          <a:p>
            <a:pPr marL="1257300" lvl="2" indent="-342900">
              <a:buFont typeface="Courier New" panose="02070309020205020404" pitchFamily="49" charset="0"/>
              <a:buChar char="o"/>
            </a:pPr>
            <a:r>
              <a:rPr lang="en-US" sz="2200" dirty="0" err="1">
                <a:solidFill>
                  <a:schemeClr val="bg1"/>
                </a:solidFill>
              </a:rPr>
              <a:t>Cảm</a:t>
            </a:r>
            <a:r>
              <a:rPr lang="en-US" sz="2200" dirty="0">
                <a:solidFill>
                  <a:schemeClr val="bg1"/>
                </a:solidFill>
              </a:rPr>
              <a:t> </a:t>
            </a:r>
            <a:r>
              <a:rPr lang="en-US" sz="2200" dirty="0" err="1">
                <a:solidFill>
                  <a:schemeClr val="bg1"/>
                </a:solidFill>
              </a:rPr>
              <a:t>biến</a:t>
            </a:r>
            <a:r>
              <a:rPr lang="en-US" sz="2200" dirty="0">
                <a:solidFill>
                  <a:schemeClr val="bg1"/>
                </a:solidFill>
              </a:rPr>
              <a:t> DHT11.</a:t>
            </a:r>
          </a:p>
          <a:p>
            <a:pPr marL="1257300" lvl="2" indent="-342900">
              <a:buFont typeface="Courier New" panose="02070309020205020404" pitchFamily="49" charset="0"/>
              <a:buChar char="o"/>
            </a:pPr>
            <a:r>
              <a:rPr lang="en-US" sz="2200" dirty="0" err="1">
                <a:solidFill>
                  <a:schemeClr val="bg1"/>
                </a:solidFill>
              </a:rPr>
              <a:t>Đèn</a:t>
            </a:r>
            <a:r>
              <a:rPr lang="en-US" sz="2200" dirty="0">
                <a:solidFill>
                  <a:schemeClr val="bg1"/>
                </a:solidFill>
              </a:rPr>
              <a:t> Led </a:t>
            </a:r>
            <a:r>
              <a:rPr lang="en-US" sz="2200" dirty="0" err="1">
                <a:solidFill>
                  <a:schemeClr val="bg1"/>
                </a:solidFill>
              </a:rPr>
              <a:t>đơn</a:t>
            </a:r>
            <a:r>
              <a:rPr lang="en-US" sz="2200" dirty="0">
                <a:solidFill>
                  <a:schemeClr val="bg1"/>
                </a:solidFill>
              </a:rPr>
              <a:t>.</a:t>
            </a:r>
          </a:p>
          <a:p>
            <a:pPr marL="914400" lvl="1" indent="-457200">
              <a:buFont typeface="Wingdings" panose="05000000000000000000" pitchFamily="2" charset="2"/>
              <a:buChar char="q"/>
            </a:pPr>
            <a:r>
              <a:rPr lang="en-US" sz="2800" b="1" dirty="0" err="1">
                <a:solidFill>
                  <a:schemeClr val="bg1"/>
                </a:solidFill>
                <a:effectLst>
                  <a:outerShdw blurRad="38100" dist="38100" dir="2700000" algn="tl">
                    <a:srgbClr val="000000">
                      <a:alpha val="43137"/>
                    </a:srgbClr>
                  </a:outerShdw>
                </a:effectLst>
              </a:rPr>
              <a:t>Phần</a:t>
            </a:r>
            <a:r>
              <a:rPr lang="en-US" sz="2800" b="1" dirty="0">
                <a:solidFill>
                  <a:schemeClr val="bg1"/>
                </a:solidFill>
                <a:effectLst>
                  <a:outerShdw blurRad="38100" dist="38100" dir="2700000" algn="tl">
                    <a:srgbClr val="000000">
                      <a:alpha val="43137"/>
                    </a:srgbClr>
                  </a:outerShdw>
                </a:effectLst>
              </a:rPr>
              <a:t> Sever:</a:t>
            </a:r>
          </a:p>
          <a:p>
            <a:pPr marL="1257300" lvl="2" indent="-342900">
              <a:buFont typeface="Courier New" panose="02070309020205020404" pitchFamily="49" charset="0"/>
              <a:buChar char="o"/>
            </a:pPr>
            <a:r>
              <a:rPr lang="en-US" sz="2200" dirty="0" err="1">
                <a:solidFill>
                  <a:schemeClr val="bg1"/>
                </a:solidFill>
              </a:rPr>
              <a:t>Ngôn</a:t>
            </a:r>
            <a:r>
              <a:rPr lang="en-US" sz="2200" dirty="0">
                <a:solidFill>
                  <a:schemeClr val="bg1"/>
                </a:solidFill>
              </a:rPr>
              <a:t> </a:t>
            </a:r>
            <a:r>
              <a:rPr lang="en-US" sz="2200" dirty="0" err="1">
                <a:solidFill>
                  <a:schemeClr val="bg1"/>
                </a:solidFill>
              </a:rPr>
              <a:t>ngữ</a:t>
            </a:r>
            <a:r>
              <a:rPr lang="en-US" sz="2200" dirty="0">
                <a:solidFill>
                  <a:schemeClr val="bg1"/>
                </a:solidFill>
              </a:rPr>
              <a:t> PHP &amp; MySQL Database.</a:t>
            </a:r>
          </a:p>
        </p:txBody>
      </p:sp>
      <p:pic>
        <p:nvPicPr>
          <p:cNvPr id="4" name="Picture 3">
            <a:extLst>
              <a:ext uri="{FF2B5EF4-FFF2-40B4-BE49-F238E27FC236}">
                <a16:creationId xmlns:a16="http://schemas.microsoft.com/office/drawing/2014/main" id="{50D16CDB-3ACE-4519-90AC-8B99C28D0E4A}"/>
              </a:ext>
            </a:extLst>
          </p:cNvPr>
          <p:cNvPicPr>
            <a:picLocks noChangeAspect="1"/>
          </p:cNvPicPr>
          <p:nvPr/>
        </p:nvPicPr>
        <p:blipFill rotWithShape="1">
          <a:blip r:embed="rId3"/>
          <a:srcRect t="5891"/>
          <a:stretch/>
        </p:blipFill>
        <p:spPr>
          <a:xfrm>
            <a:off x="6096000" y="1393795"/>
            <a:ext cx="5824243" cy="4350058"/>
          </a:xfrm>
          <a:prstGeom prst="rect">
            <a:avLst/>
          </a:prstGeom>
        </p:spPr>
      </p:pic>
      <p:sp>
        <p:nvSpPr>
          <p:cNvPr id="2" name="Rectangle 1">
            <a:extLst>
              <a:ext uri="{FF2B5EF4-FFF2-40B4-BE49-F238E27FC236}">
                <a16:creationId xmlns:a16="http://schemas.microsoft.com/office/drawing/2014/main" id="{94962EA3-2CAE-4DFA-9C62-20B07C23D9CF}"/>
              </a:ext>
            </a:extLst>
          </p:cNvPr>
          <p:cNvSpPr/>
          <p:nvPr/>
        </p:nvSpPr>
        <p:spPr>
          <a:xfrm>
            <a:off x="625503" y="5207884"/>
            <a:ext cx="341811" cy="361406"/>
          </a:xfrm>
          <a:prstGeom prst="rect">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8290029-4463-4E71-9B51-479159AFA2E7}"/>
              </a:ext>
            </a:extLst>
          </p:cNvPr>
          <p:cNvSpPr txBox="1"/>
          <p:nvPr/>
        </p:nvSpPr>
        <p:spPr>
          <a:xfrm>
            <a:off x="353746" y="5199958"/>
            <a:ext cx="5185230" cy="369332"/>
          </a:xfrm>
          <a:prstGeom prst="rect">
            <a:avLst/>
          </a:prstGeom>
          <a:noFill/>
        </p:spPr>
        <p:txBody>
          <a:bodyPr wrap="square">
            <a:spAutoFit/>
          </a:bodyPr>
          <a:lstStyle/>
          <a:p>
            <a:pPr lvl="2"/>
            <a:r>
              <a:rPr lang="en-US" dirty="0" err="1">
                <a:solidFill>
                  <a:schemeClr val="bg1"/>
                </a:solidFill>
              </a:rPr>
              <a:t>Đèn</a:t>
            </a:r>
            <a:r>
              <a:rPr lang="en-US" dirty="0">
                <a:solidFill>
                  <a:schemeClr val="bg1"/>
                </a:solidFill>
              </a:rPr>
              <a:t> </a:t>
            </a:r>
            <a:r>
              <a:rPr lang="en-US" dirty="0" err="1">
                <a:solidFill>
                  <a:schemeClr val="bg1"/>
                </a:solidFill>
              </a:rPr>
              <a:t>sợi</a:t>
            </a:r>
            <a:r>
              <a:rPr lang="en-US" dirty="0">
                <a:solidFill>
                  <a:schemeClr val="bg1"/>
                </a:solidFill>
              </a:rPr>
              <a:t> </a:t>
            </a:r>
            <a:r>
              <a:rPr lang="en-US" dirty="0" err="1">
                <a:solidFill>
                  <a:schemeClr val="bg1"/>
                </a:solidFill>
              </a:rPr>
              <a:t>đốt</a:t>
            </a:r>
            <a:r>
              <a:rPr lang="en-US" dirty="0">
                <a:solidFill>
                  <a:schemeClr val="bg1"/>
                </a:solidFill>
              </a:rPr>
              <a:t>(220V-AC)</a:t>
            </a:r>
            <a:endParaRPr lang="en-US" sz="1800" dirty="0">
              <a:solidFill>
                <a:schemeClr val="bg1"/>
              </a:solidFill>
            </a:endParaRPr>
          </a:p>
        </p:txBody>
      </p:sp>
      <p:sp>
        <p:nvSpPr>
          <p:cNvPr id="12" name="Rectangle 11">
            <a:extLst>
              <a:ext uri="{FF2B5EF4-FFF2-40B4-BE49-F238E27FC236}">
                <a16:creationId xmlns:a16="http://schemas.microsoft.com/office/drawing/2014/main" id="{56F18A8C-3EAA-4144-B09A-478453B58897}"/>
              </a:ext>
            </a:extLst>
          </p:cNvPr>
          <p:cNvSpPr/>
          <p:nvPr/>
        </p:nvSpPr>
        <p:spPr>
          <a:xfrm>
            <a:off x="625503" y="5577216"/>
            <a:ext cx="333942" cy="3614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EFA2267-CAB9-4559-AA64-A6D2A67C2180}"/>
              </a:ext>
            </a:extLst>
          </p:cNvPr>
          <p:cNvSpPr txBox="1"/>
          <p:nvPr/>
        </p:nvSpPr>
        <p:spPr>
          <a:xfrm>
            <a:off x="338784" y="5569290"/>
            <a:ext cx="5185230" cy="369332"/>
          </a:xfrm>
          <a:prstGeom prst="rect">
            <a:avLst/>
          </a:prstGeom>
          <a:noFill/>
        </p:spPr>
        <p:txBody>
          <a:bodyPr wrap="square">
            <a:spAutoFit/>
          </a:bodyPr>
          <a:lstStyle/>
          <a:p>
            <a:pPr lvl="2"/>
            <a:r>
              <a:rPr lang="en-US" dirty="0" err="1">
                <a:solidFill>
                  <a:schemeClr val="bg1"/>
                </a:solidFill>
              </a:rPr>
              <a:t>Quạt</a:t>
            </a:r>
            <a:r>
              <a:rPr lang="en-US" dirty="0">
                <a:solidFill>
                  <a:schemeClr val="bg1"/>
                </a:solidFill>
              </a:rPr>
              <a:t> </a:t>
            </a:r>
            <a:r>
              <a:rPr lang="en-US" dirty="0" err="1">
                <a:solidFill>
                  <a:schemeClr val="bg1"/>
                </a:solidFill>
              </a:rPr>
              <a:t>thổi</a:t>
            </a:r>
            <a:r>
              <a:rPr lang="en-US" dirty="0">
                <a:solidFill>
                  <a:schemeClr val="bg1"/>
                </a:solidFill>
              </a:rPr>
              <a:t> </a:t>
            </a:r>
            <a:r>
              <a:rPr lang="en-US" dirty="0" err="1">
                <a:solidFill>
                  <a:schemeClr val="bg1"/>
                </a:solidFill>
              </a:rPr>
              <a:t>khí</a:t>
            </a:r>
            <a:r>
              <a:rPr lang="en-US" dirty="0">
                <a:solidFill>
                  <a:schemeClr val="bg1"/>
                </a:solidFill>
              </a:rPr>
              <a:t> </a:t>
            </a:r>
            <a:r>
              <a:rPr lang="en-US" dirty="0" err="1">
                <a:solidFill>
                  <a:schemeClr val="bg1"/>
                </a:solidFill>
              </a:rPr>
              <a:t>vào</a:t>
            </a:r>
            <a:r>
              <a:rPr lang="en-US" dirty="0">
                <a:solidFill>
                  <a:schemeClr val="bg1"/>
                </a:solidFill>
              </a:rPr>
              <a:t>(12V-DC)</a:t>
            </a:r>
            <a:endParaRPr lang="en-US" sz="1800" dirty="0">
              <a:solidFill>
                <a:schemeClr val="bg1"/>
              </a:solidFill>
            </a:endParaRPr>
          </a:p>
        </p:txBody>
      </p:sp>
      <p:sp>
        <p:nvSpPr>
          <p:cNvPr id="14" name="Rectangle 13">
            <a:extLst>
              <a:ext uri="{FF2B5EF4-FFF2-40B4-BE49-F238E27FC236}">
                <a16:creationId xmlns:a16="http://schemas.microsoft.com/office/drawing/2014/main" id="{CA8C6072-1FE3-4846-BA2A-BB1B565C6249}"/>
              </a:ext>
            </a:extLst>
          </p:cNvPr>
          <p:cNvSpPr/>
          <p:nvPr/>
        </p:nvSpPr>
        <p:spPr>
          <a:xfrm>
            <a:off x="625503" y="5948800"/>
            <a:ext cx="341811" cy="36140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B1F7F72-E1EB-466B-8420-F7CFFCC2B218}"/>
              </a:ext>
            </a:extLst>
          </p:cNvPr>
          <p:cNvSpPr txBox="1"/>
          <p:nvPr/>
        </p:nvSpPr>
        <p:spPr>
          <a:xfrm>
            <a:off x="353746" y="5940874"/>
            <a:ext cx="5185230" cy="369332"/>
          </a:xfrm>
          <a:prstGeom prst="rect">
            <a:avLst/>
          </a:prstGeom>
          <a:noFill/>
        </p:spPr>
        <p:txBody>
          <a:bodyPr wrap="square">
            <a:spAutoFit/>
          </a:bodyPr>
          <a:lstStyle/>
          <a:p>
            <a:pPr lvl="2"/>
            <a:r>
              <a:rPr lang="en-US" dirty="0" err="1">
                <a:solidFill>
                  <a:schemeClr val="bg1"/>
                </a:solidFill>
              </a:rPr>
              <a:t>Quạt</a:t>
            </a:r>
            <a:r>
              <a:rPr lang="en-US" dirty="0">
                <a:solidFill>
                  <a:schemeClr val="bg1"/>
                </a:solidFill>
              </a:rPr>
              <a:t> </a:t>
            </a:r>
            <a:r>
              <a:rPr lang="en-US" dirty="0" err="1">
                <a:solidFill>
                  <a:schemeClr val="bg1"/>
                </a:solidFill>
              </a:rPr>
              <a:t>thổi</a:t>
            </a:r>
            <a:r>
              <a:rPr lang="en-US" dirty="0">
                <a:solidFill>
                  <a:schemeClr val="bg1"/>
                </a:solidFill>
              </a:rPr>
              <a:t> </a:t>
            </a:r>
            <a:r>
              <a:rPr lang="en-US" dirty="0" err="1">
                <a:solidFill>
                  <a:schemeClr val="bg1"/>
                </a:solidFill>
              </a:rPr>
              <a:t>khí</a:t>
            </a:r>
            <a:r>
              <a:rPr lang="en-US" dirty="0">
                <a:solidFill>
                  <a:schemeClr val="bg1"/>
                </a:solidFill>
              </a:rPr>
              <a:t> ra(12V-DC)</a:t>
            </a:r>
            <a:endParaRPr lang="en-US" sz="1800" dirty="0">
              <a:solidFill>
                <a:schemeClr val="bg1"/>
              </a:solidFill>
            </a:endParaRPr>
          </a:p>
        </p:txBody>
      </p:sp>
      <p:sp>
        <p:nvSpPr>
          <p:cNvPr id="18" name="Rectangle 17">
            <a:extLst>
              <a:ext uri="{FF2B5EF4-FFF2-40B4-BE49-F238E27FC236}">
                <a16:creationId xmlns:a16="http://schemas.microsoft.com/office/drawing/2014/main" id="{033D1706-AF81-4886-9D67-EDE2B5503758}"/>
              </a:ext>
            </a:extLst>
          </p:cNvPr>
          <p:cNvSpPr/>
          <p:nvPr/>
        </p:nvSpPr>
        <p:spPr>
          <a:xfrm>
            <a:off x="617634" y="6310206"/>
            <a:ext cx="341811" cy="361406"/>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1E81C6D2-B771-4D8B-8B97-8B6E5DD516C8}"/>
              </a:ext>
            </a:extLst>
          </p:cNvPr>
          <p:cNvSpPr txBox="1"/>
          <p:nvPr/>
        </p:nvSpPr>
        <p:spPr>
          <a:xfrm>
            <a:off x="338784" y="6310206"/>
            <a:ext cx="4576738" cy="369332"/>
          </a:xfrm>
          <a:prstGeom prst="rect">
            <a:avLst/>
          </a:prstGeom>
          <a:noFill/>
        </p:spPr>
        <p:txBody>
          <a:bodyPr wrap="square">
            <a:spAutoFit/>
          </a:bodyPr>
          <a:lstStyle/>
          <a:p>
            <a:pPr lvl="2"/>
            <a:r>
              <a:rPr lang="en-US" dirty="0" err="1">
                <a:solidFill>
                  <a:schemeClr val="bg1"/>
                </a:solidFill>
              </a:rPr>
              <a:t>Động</a:t>
            </a:r>
            <a:r>
              <a:rPr lang="en-US" dirty="0">
                <a:solidFill>
                  <a:schemeClr val="bg1"/>
                </a:solidFill>
              </a:rPr>
              <a:t> </a:t>
            </a:r>
            <a:r>
              <a:rPr lang="en-US" dirty="0" err="1">
                <a:solidFill>
                  <a:schemeClr val="bg1"/>
                </a:solidFill>
              </a:rPr>
              <a:t>cơ</a:t>
            </a:r>
            <a:r>
              <a:rPr lang="en-US" dirty="0">
                <a:solidFill>
                  <a:schemeClr val="bg1"/>
                </a:solidFill>
              </a:rPr>
              <a:t> </a:t>
            </a:r>
            <a:r>
              <a:rPr lang="en-US" dirty="0" err="1">
                <a:solidFill>
                  <a:schemeClr val="bg1"/>
                </a:solidFill>
              </a:rPr>
              <a:t>đảo</a:t>
            </a:r>
            <a:r>
              <a:rPr lang="en-US" dirty="0">
                <a:solidFill>
                  <a:schemeClr val="bg1"/>
                </a:solidFill>
              </a:rPr>
              <a:t> </a:t>
            </a:r>
            <a:r>
              <a:rPr lang="en-US" dirty="0" err="1">
                <a:solidFill>
                  <a:schemeClr val="bg1"/>
                </a:solidFill>
              </a:rPr>
              <a:t>trứng</a:t>
            </a:r>
            <a:r>
              <a:rPr lang="en-US" dirty="0">
                <a:solidFill>
                  <a:schemeClr val="bg1"/>
                </a:solidFill>
              </a:rPr>
              <a:t>(12V-DC)</a:t>
            </a:r>
            <a:endParaRPr lang="en-US" sz="1800" dirty="0">
              <a:solidFill>
                <a:schemeClr val="bg1"/>
              </a:solidFill>
            </a:endParaRPr>
          </a:p>
        </p:txBody>
      </p:sp>
    </p:spTree>
    <p:extLst>
      <p:ext uri="{BB962C8B-B14F-4D97-AF65-F5344CB8AC3E}">
        <p14:creationId xmlns:p14="http://schemas.microsoft.com/office/powerpoint/2010/main" val="82628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1000"/>
                                        <p:tgtEl>
                                          <p:spTgt spid="7">
                                            <p:txEl>
                                              <p:pRg st="1" end="1"/>
                                            </p:txEl>
                                          </p:spTgt>
                                        </p:tgtEl>
                                      </p:cBhvr>
                                    </p:animEffect>
                                    <p:anim calcmode="lin" valueType="num">
                                      <p:cBhvr>
                                        <p:cTn id="20"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7">
                                            <p:txEl>
                                              <p:pRg st="2" end="2"/>
                                            </p:txEl>
                                          </p:spTgt>
                                        </p:tgtEl>
                                        <p:attrNameLst>
                                          <p:attrName>style.visibility</p:attrName>
                                        </p:attrNameLst>
                                      </p:cBhvr>
                                      <p:to>
                                        <p:strVal val="visible"/>
                                      </p:to>
                                    </p:set>
                                    <p:animEffect transition="in" filter="fade">
                                      <p:cBhvr>
                                        <p:cTn id="26" dur="1000"/>
                                        <p:tgtEl>
                                          <p:spTgt spid="7">
                                            <p:txEl>
                                              <p:pRg st="2" end="2"/>
                                            </p:txEl>
                                          </p:spTgt>
                                        </p:tgtEl>
                                      </p:cBhvr>
                                    </p:animEffect>
                                    <p:anim calcmode="lin" valueType="num">
                                      <p:cBhvr>
                                        <p:cTn id="27"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7">
                                            <p:txEl>
                                              <p:pRg st="2" end="2"/>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animEffect transition="in" filter="fade">
                                      <p:cBhvr>
                                        <p:cTn id="31" dur="1000"/>
                                        <p:tgtEl>
                                          <p:spTgt spid="7">
                                            <p:txEl>
                                              <p:pRg st="3" end="3"/>
                                            </p:txEl>
                                          </p:spTgt>
                                        </p:tgtEl>
                                      </p:cBhvr>
                                    </p:animEffect>
                                    <p:anim calcmode="lin" valueType="num">
                                      <p:cBhvr>
                                        <p:cTn id="32"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7">
                                            <p:txEl>
                                              <p:pRg st="3" end="3"/>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7">
                                            <p:txEl>
                                              <p:pRg st="4" end="4"/>
                                            </p:txEl>
                                          </p:spTgt>
                                        </p:tgtEl>
                                        <p:attrNameLst>
                                          <p:attrName>style.visibility</p:attrName>
                                        </p:attrNameLst>
                                      </p:cBhvr>
                                      <p:to>
                                        <p:strVal val="visible"/>
                                      </p:to>
                                    </p:set>
                                    <p:animEffect transition="in" filter="fade">
                                      <p:cBhvr>
                                        <p:cTn id="36" dur="1000"/>
                                        <p:tgtEl>
                                          <p:spTgt spid="7">
                                            <p:txEl>
                                              <p:pRg st="4" end="4"/>
                                            </p:txEl>
                                          </p:spTgt>
                                        </p:tgtEl>
                                      </p:cBhvr>
                                    </p:animEffect>
                                    <p:anim calcmode="lin" valueType="num">
                                      <p:cBhvr>
                                        <p:cTn id="37"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38"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7">
                                            <p:txEl>
                                              <p:pRg st="5" end="5"/>
                                            </p:txEl>
                                          </p:spTgt>
                                        </p:tgtEl>
                                        <p:attrNameLst>
                                          <p:attrName>style.visibility</p:attrName>
                                        </p:attrNameLst>
                                      </p:cBhvr>
                                      <p:to>
                                        <p:strVal val="visible"/>
                                      </p:to>
                                    </p:set>
                                    <p:animEffect transition="in" filter="fade">
                                      <p:cBhvr>
                                        <p:cTn id="43" dur="1000"/>
                                        <p:tgtEl>
                                          <p:spTgt spid="7">
                                            <p:txEl>
                                              <p:pRg st="5" end="5"/>
                                            </p:txEl>
                                          </p:spTgt>
                                        </p:tgtEl>
                                      </p:cBhvr>
                                    </p:animEffect>
                                    <p:anim calcmode="lin" valueType="num">
                                      <p:cBhvr>
                                        <p:cTn id="44"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45" dur="1000" fill="hold"/>
                                        <p:tgtEl>
                                          <p:spTgt spid="7">
                                            <p:txEl>
                                              <p:pRg st="5" end="5"/>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7">
                                            <p:txEl>
                                              <p:pRg st="6" end="6"/>
                                            </p:txEl>
                                          </p:spTgt>
                                        </p:tgtEl>
                                        <p:attrNameLst>
                                          <p:attrName>style.visibility</p:attrName>
                                        </p:attrNameLst>
                                      </p:cBhvr>
                                      <p:to>
                                        <p:strVal val="visible"/>
                                      </p:to>
                                    </p:set>
                                    <p:animEffect transition="in" filter="fade">
                                      <p:cBhvr>
                                        <p:cTn id="48" dur="1000"/>
                                        <p:tgtEl>
                                          <p:spTgt spid="7">
                                            <p:txEl>
                                              <p:pRg st="6" end="6"/>
                                            </p:txEl>
                                          </p:spTgt>
                                        </p:tgtEl>
                                      </p:cBhvr>
                                    </p:animEffect>
                                    <p:anim calcmode="lin" valueType="num">
                                      <p:cBhvr>
                                        <p:cTn id="49"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50"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par>
                          <p:cTn id="51" fill="hold">
                            <p:stCondLst>
                              <p:cond delay="1000"/>
                            </p:stCondLst>
                            <p:childTnLst>
                              <p:par>
                                <p:cTn id="52" presetID="2" presetClass="entr" presetSubtype="4" fill="hold" grpId="0" nodeType="afterEffect">
                                  <p:stCondLst>
                                    <p:cond delay="0"/>
                                  </p:stCondLst>
                                  <p:childTnLst>
                                    <p:set>
                                      <p:cBhvr>
                                        <p:cTn id="53" dur="1" fill="hold">
                                          <p:stCondLst>
                                            <p:cond delay="0"/>
                                          </p:stCondLst>
                                        </p:cTn>
                                        <p:tgtEl>
                                          <p:spTgt spid="2"/>
                                        </p:tgtEl>
                                        <p:attrNameLst>
                                          <p:attrName>style.visibility</p:attrName>
                                        </p:attrNameLst>
                                      </p:cBhvr>
                                      <p:to>
                                        <p:strVal val="visible"/>
                                      </p:to>
                                    </p:set>
                                    <p:anim calcmode="lin" valueType="num">
                                      <p:cBhvr additive="base">
                                        <p:cTn id="54" dur="500" fill="hold"/>
                                        <p:tgtEl>
                                          <p:spTgt spid="2"/>
                                        </p:tgtEl>
                                        <p:attrNameLst>
                                          <p:attrName>ppt_x</p:attrName>
                                        </p:attrNameLst>
                                      </p:cBhvr>
                                      <p:tavLst>
                                        <p:tav tm="0">
                                          <p:val>
                                            <p:strVal val="#ppt_x"/>
                                          </p:val>
                                        </p:tav>
                                        <p:tav tm="100000">
                                          <p:val>
                                            <p:strVal val="#ppt_x"/>
                                          </p:val>
                                        </p:tav>
                                      </p:tavLst>
                                    </p:anim>
                                    <p:anim calcmode="lin" valueType="num">
                                      <p:cBhvr additive="base">
                                        <p:cTn id="55" dur="500" fill="hold"/>
                                        <p:tgtEl>
                                          <p:spTgt spid="2"/>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 calcmode="lin" valueType="num">
                                      <p:cBhvr additive="base">
                                        <p:cTn id="58" dur="500" fill="hold"/>
                                        <p:tgtEl>
                                          <p:spTgt spid="11"/>
                                        </p:tgtEl>
                                        <p:attrNameLst>
                                          <p:attrName>ppt_x</p:attrName>
                                        </p:attrNameLst>
                                      </p:cBhvr>
                                      <p:tavLst>
                                        <p:tav tm="0">
                                          <p:val>
                                            <p:strVal val="#ppt_x"/>
                                          </p:val>
                                        </p:tav>
                                        <p:tav tm="100000">
                                          <p:val>
                                            <p:strVal val="#ppt_x"/>
                                          </p:val>
                                        </p:tav>
                                      </p:tavLst>
                                    </p:anim>
                                    <p:anim calcmode="lin" valueType="num">
                                      <p:cBhvr additive="base">
                                        <p:cTn id="59" dur="500" fill="hold"/>
                                        <p:tgtEl>
                                          <p:spTgt spid="11"/>
                                        </p:tgtEl>
                                        <p:attrNameLst>
                                          <p:attrName>ppt_y</p:attrName>
                                        </p:attrNameLst>
                                      </p:cBhvr>
                                      <p:tavLst>
                                        <p:tav tm="0">
                                          <p:val>
                                            <p:strVal val="1+#ppt_h/2"/>
                                          </p:val>
                                        </p:tav>
                                        <p:tav tm="100000">
                                          <p:val>
                                            <p:strVal val="#ppt_y"/>
                                          </p:val>
                                        </p:tav>
                                      </p:tavLst>
                                    </p:anim>
                                  </p:childTnLst>
                                </p:cTn>
                              </p:par>
                            </p:childTnLst>
                          </p:cTn>
                        </p:par>
                        <p:par>
                          <p:cTn id="60" fill="hold">
                            <p:stCondLst>
                              <p:cond delay="1500"/>
                            </p:stCondLst>
                            <p:childTnLst>
                              <p:par>
                                <p:cTn id="61" presetID="2" presetClass="entr" presetSubtype="4" fill="hold" grpId="0" nodeType="afterEffect">
                                  <p:stCondLst>
                                    <p:cond delay="0"/>
                                  </p:stCondLst>
                                  <p:childTnLst>
                                    <p:set>
                                      <p:cBhvr>
                                        <p:cTn id="62" dur="1" fill="hold">
                                          <p:stCondLst>
                                            <p:cond delay="0"/>
                                          </p:stCondLst>
                                        </p:cTn>
                                        <p:tgtEl>
                                          <p:spTgt spid="12"/>
                                        </p:tgtEl>
                                        <p:attrNameLst>
                                          <p:attrName>style.visibility</p:attrName>
                                        </p:attrNameLst>
                                      </p:cBhvr>
                                      <p:to>
                                        <p:strVal val="visible"/>
                                      </p:to>
                                    </p:set>
                                    <p:anim calcmode="lin" valueType="num">
                                      <p:cBhvr additive="base">
                                        <p:cTn id="63" dur="500" fill="hold"/>
                                        <p:tgtEl>
                                          <p:spTgt spid="12"/>
                                        </p:tgtEl>
                                        <p:attrNameLst>
                                          <p:attrName>ppt_x</p:attrName>
                                        </p:attrNameLst>
                                      </p:cBhvr>
                                      <p:tavLst>
                                        <p:tav tm="0">
                                          <p:val>
                                            <p:strVal val="#ppt_x"/>
                                          </p:val>
                                        </p:tav>
                                        <p:tav tm="100000">
                                          <p:val>
                                            <p:strVal val="#ppt_x"/>
                                          </p:val>
                                        </p:tav>
                                      </p:tavLst>
                                    </p:anim>
                                    <p:anim calcmode="lin" valueType="num">
                                      <p:cBhvr additive="base">
                                        <p:cTn id="64" dur="500" fill="hold"/>
                                        <p:tgtEl>
                                          <p:spTgt spid="12"/>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 calcmode="lin" valueType="num">
                                      <p:cBhvr additive="base">
                                        <p:cTn id="67" dur="500" fill="hold"/>
                                        <p:tgtEl>
                                          <p:spTgt spid="13"/>
                                        </p:tgtEl>
                                        <p:attrNameLst>
                                          <p:attrName>ppt_x</p:attrName>
                                        </p:attrNameLst>
                                      </p:cBhvr>
                                      <p:tavLst>
                                        <p:tav tm="0">
                                          <p:val>
                                            <p:strVal val="#ppt_x"/>
                                          </p:val>
                                        </p:tav>
                                        <p:tav tm="100000">
                                          <p:val>
                                            <p:strVal val="#ppt_x"/>
                                          </p:val>
                                        </p:tav>
                                      </p:tavLst>
                                    </p:anim>
                                    <p:anim calcmode="lin" valueType="num">
                                      <p:cBhvr additive="base">
                                        <p:cTn id="68" dur="500" fill="hold"/>
                                        <p:tgtEl>
                                          <p:spTgt spid="13"/>
                                        </p:tgtEl>
                                        <p:attrNameLst>
                                          <p:attrName>ppt_y</p:attrName>
                                        </p:attrNameLst>
                                      </p:cBhvr>
                                      <p:tavLst>
                                        <p:tav tm="0">
                                          <p:val>
                                            <p:strVal val="1+#ppt_h/2"/>
                                          </p:val>
                                        </p:tav>
                                        <p:tav tm="100000">
                                          <p:val>
                                            <p:strVal val="#ppt_y"/>
                                          </p:val>
                                        </p:tav>
                                      </p:tavLst>
                                    </p:anim>
                                  </p:childTnLst>
                                </p:cTn>
                              </p:par>
                            </p:childTnLst>
                          </p:cTn>
                        </p:par>
                        <p:par>
                          <p:cTn id="69" fill="hold">
                            <p:stCondLst>
                              <p:cond delay="2000"/>
                            </p:stCondLst>
                            <p:childTnLst>
                              <p:par>
                                <p:cTn id="70" presetID="2" presetClass="entr" presetSubtype="4" fill="hold" grpId="0" nodeType="afterEffect">
                                  <p:stCondLst>
                                    <p:cond delay="0"/>
                                  </p:stCondLst>
                                  <p:childTnLst>
                                    <p:set>
                                      <p:cBhvr>
                                        <p:cTn id="71" dur="1" fill="hold">
                                          <p:stCondLst>
                                            <p:cond delay="0"/>
                                          </p:stCondLst>
                                        </p:cTn>
                                        <p:tgtEl>
                                          <p:spTgt spid="14"/>
                                        </p:tgtEl>
                                        <p:attrNameLst>
                                          <p:attrName>style.visibility</p:attrName>
                                        </p:attrNameLst>
                                      </p:cBhvr>
                                      <p:to>
                                        <p:strVal val="visible"/>
                                      </p:to>
                                    </p:set>
                                    <p:anim calcmode="lin" valueType="num">
                                      <p:cBhvr additive="base">
                                        <p:cTn id="72" dur="500" fill="hold"/>
                                        <p:tgtEl>
                                          <p:spTgt spid="14"/>
                                        </p:tgtEl>
                                        <p:attrNameLst>
                                          <p:attrName>ppt_x</p:attrName>
                                        </p:attrNameLst>
                                      </p:cBhvr>
                                      <p:tavLst>
                                        <p:tav tm="0">
                                          <p:val>
                                            <p:strVal val="#ppt_x"/>
                                          </p:val>
                                        </p:tav>
                                        <p:tav tm="100000">
                                          <p:val>
                                            <p:strVal val="#ppt_x"/>
                                          </p:val>
                                        </p:tav>
                                      </p:tavLst>
                                    </p:anim>
                                    <p:anim calcmode="lin" valueType="num">
                                      <p:cBhvr additive="base">
                                        <p:cTn id="73" dur="500" fill="hold"/>
                                        <p:tgtEl>
                                          <p:spTgt spid="14"/>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17"/>
                                        </p:tgtEl>
                                        <p:attrNameLst>
                                          <p:attrName>style.visibility</p:attrName>
                                        </p:attrNameLst>
                                      </p:cBhvr>
                                      <p:to>
                                        <p:strVal val="visible"/>
                                      </p:to>
                                    </p:set>
                                    <p:anim calcmode="lin" valueType="num">
                                      <p:cBhvr additive="base">
                                        <p:cTn id="76" dur="500" fill="hold"/>
                                        <p:tgtEl>
                                          <p:spTgt spid="17"/>
                                        </p:tgtEl>
                                        <p:attrNameLst>
                                          <p:attrName>ppt_x</p:attrName>
                                        </p:attrNameLst>
                                      </p:cBhvr>
                                      <p:tavLst>
                                        <p:tav tm="0">
                                          <p:val>
                                            <p:strVal val="#ppt_x"/>
                                          </p:val>
                                        </p:tav>
                                        <p:tav tm="100000">
                                          <p:val>
                                            <p:strVal val="#ppt_x"/>
                                          </p:val>
                                        </p:tav>
                                      </p:tavLst>
                                    </p:anim>
                                    <p:anim calcmode="lin" valueType="num">
                                      <p:cBhvr additive="base">
                                        <p:cTn id="77" dur="500" fill="hold"/>
                                        <p:tgtEl>
                                          <p:spTgt spid="17"/>
                                        </p:tgtEl>
                                        <p:attrNameLst>
                                          <p:attrName>ppt_y</p:attrName>
                                        </p:attrNameLst>
                                      </p:cBhvr>
                                      <p:tavLst>
                                        <p:tav tm="0">
                                          <p:val>
                                            <p:strVal val="1+#ppt_h/2"/>
                                          </p:val>
                                        </p:tav>
                                        <p:tav tm="100000">
                                          <p:val>
                                            <p:strVal val="#ppt_y"/>
                                          </p:val>
                                        </p:tav>
                                      </p:tavLst>
                                    </p:anim>
                                  </p:childTnLst>
                                </p:cTn>
                              </p:par>
                            </p:childTnLst>
                          </p:cTn>
                        </p:par>
                        <p:par>
                          <p:cTn id="78" fill="hold">
                            <p:stCondLst>
                              <p:cond delay="2500"/>
                            </p:stCondLst>
                            <p:childTnLst>
                              <p:par>
                                <p:cTn id="79" presetID="2" presetClass="entr" presetSubtype="4" fill="hold" grpId="0" nodeType="afterEffect">
                                  <p:stCondLst>
                                    <p:cond delay="0"/>
                                  </p:stCondLst>
                                  <p:childTnLst>
                                    <p:set>
                                      <p:cBhvr>
                                        <p:cTn id="80" dur="1" fill="hold">
                                          <p:stCondLst>
                                            <p:cond delay="0"/>
                                          </p:stCondLst>
                                        </p:cTn>
                                        <p:tgtEl>
                                          <p:spTgt spid="19"/>
                                        </p:tgtEl>
                                        <p:attrNameLst>
                                          <p:attrName>style.visibility</p:attrName>
                                        </p:attrNameLst>
                                      </p:cBhvr>
                                      <p:to>
                                        <p:strVal val="visible"/>
                                      </p:to>
                                    </p:set>
                                    <p:anim calcmode="lin" valueType="num">
                                      <p:cBhvr additive="base">
                                        <p:cTn id="81" dur="500" fill="hold"/>
                                        <p:tgtEl>
                                          <p:spTgt spid="19"/>
                                        </p:tgtEl>
                                        <p:attrNameLst>
                                          <p:attrName>ppt_x</p:attrName>
                                        </p:attrNameLst>
                                      </p:cBhvr>
                                      <p:tavLst>
                                        <p:tav tm="0">
                                          <p:val>
                                            <p:strVal val="#ppt_x"/>
                                          </p:val>
                                        </p:tav>
                                        <p:tav tm="100000">
                                          <p:val>
                                            <p:strVal val="#ppt_x"/>
                                          </p:val>
                                        </p:tav>
                                      </p:tavLst>
                                    </p:anim>
                                    <p:anim calcmode="lin" valueType="num">
                                      <p:cBhvr additive="base">
                                        <p:cTn id="82" dur="500" fill="hold"/>
                                        <p:tgtEl>
                                          <p:spTgt spid="19"/>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18"/>
                                        </p:tgtEl>
                                        <p:attrNameLst>
                                          <p:attrName>style.visibility</p:attrName>
                                        </p:attrNameLst>
                                      </p:cBhvr>
                                      <p:to>
                                        <p:strVal val="visible"/>
                                      </p:to>
                                    </p:set>
                                    <p:anim calcmode="lin" valueType="num">
                                      <p:cBhvr additive="base">
                                        <p:cTn id="85" dur="500" fill="hold"/>
                                        <p:tgtEl>
                                          <p:spTgt spid="18"/>
                                        </p:tgtEl>
                                        <p:attrNameLst>
                                          <p:attrName>ppt_x</p:attrName>
                                        </p:attrNameLst>
                                      </p:cBhvr>
                                      <p:tavLst>
                                        <p:tav tm="0">
                                          <p:val>
                                            <p:strVal val="#ppt_x"/>
                                          </p:val>
                                        </p:tav>
                                        <p:tav tm="100000">
                                          <p:val>
                                            <p:strVal val="#ppt_x"/>
                                          </p:val>
                                        </p:tav>
                                      </p:tavLst>
                                    </p:anim>
                                    <p:anim calcmode="lin" valueType="num">
                                      <p:cBhvr additive="base">
                                        <p:cTn id="8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p:bldP spid="12" grpId="0" animBg="1"/>
      <p:bldP spid="13" grpId="0"/>
      <p:bldP spid="14" grpId="0" animBg="1"/>
      <p:bldP spid="17" grpId="0"/>
      <p:bldP spid="18" grpId="0" animBg="1"/>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A8C3D1D-DAC1-4FEA-8EF1-91241934616C}"/>
              </a:ext>
            </a:extLst>
          </p:cNvPr>
          <p:cNvPicPr>
            <a:picLocks noChangeAspect="1"/>
          </p:cNvPicPr>
          <p:nvPr/>
        </p:nvPicPr>
        <p:blipFill rotWithShape="1">
          <a:blip r:embed="rId2">
            <a:extLst>
              <a:ext uri="{28A0092B-C50C-407E-A947-70E740481C1C}">
                <a14:useLocalDpi xmlns:a14="http://schemas.microsoft.com/office/drawing/2010/main" val="0"/>
              </a:ext>
            </a:extLst>
          </a:blip>
          <a:srcRect r="11302" b="11302"/>
          <a:stretch/>
        </p:blipFill>
        <p:spPr>
          <a:xfrm>
            <a:off x="0" y="0"/>
            <a:ext cx="12192000" cy="6858000"/>
          </a:xfrm>
          <a:prstGeom prst="rect">
            <a:avLst/>
          </a:prstGeom>
        </p:spPr>
      </p:pic>
      <p:sp>
        <p:nvSpPr>
          <p:cNvPr id="16" name="TextBox 15">
            <a:extLst>
              <a:ext uri="{FF2B5EF4-FFF2-40B4-BE49-F238E27FC236}">
                <a16:creationId xmlns:a16="http://schemas.microsoft.com/office/drawing/2014/main" id="{58A93F4B-5DD6-49BA-BE82-6DDB0519B940}"/>
              </a:ext>
            </a:extLst>
          </p:cNvPr>
          <p:cNvSpPr txBox="1"/>
          <p:nvPr/>
        </p:nvSpPr>
        <p:spPr>
          <a:xfrm>
            <a:off x="9653285" y="4943960"/>
            <a:ext cx="1469985" cy="615553"/>
          </a:xfrm>
          <a:prstGeom prst="rect">
            <a:avLst/>
          </a:prstGeom>
          <a:noFill/>
        </p:spPr>
        <p:txBody>
          <a:bodyPr wrap="square" rtlCol="0">
            <a:spAutoFit/>
          </a:bodyPr>
          <a:lstStyle/>
          <a:p>
            <a:r>
              <a:rPr lang="en-US" sz="3400" b="1" dirty="0">
                <a:solidFill>
                  <a:schemeClr val="bg1"/>
                </a:solidFill>
              </a:rPr>
              <a:t>ESP32</a:t>
            </a:r>
          </a:p>
        </p:txBody>
      </p:sp>
      <p:sp>
        <p:nvSpPr>
          <p:cNvPr id="6" name="Slide Number Placeholder 1">
            <a:extLst>
              <a:ext uri="{FF2B5EF4-FFF2-40B4-BE49-F238E27FC236}">
                <a16:creationId xmlns:a16="http://schemas.microsoft.com/office/drawing/2014/main" id="{5339AF03-18C7-4A90-8FDA-D05D5521829E}"/>
              </a:ext>
            </a:extLst>
          </p:cNvPr>
          <p:cNvSpPr txBox="1">
            <a:spLocks/>
          </p:cNvSpPr>
          <p:nvPr/>
        </p:nvSpPr>
        <p:spPr>
          <a:xfrm>
            <a:off x="9255760" y="642453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AFFB014-E261-4F3D-B639-38174330CEF6}" type="slidenum">
              <a:rPr lang="en-US" sz="2400" b="1" smtClean="0">
                <a:solidFill>
                  <a:schemeClr val="bg1"/>
                </a:solidFill>
                <a:latin typeface="Arial" panose="020B0604020202020204" pitchFamily="34" charset="0"/>
                <a:cs typeface="Arial" panose="020B0604020202020204" pitchFamily="34" charset="0"/>
              </a:rPr>
              <a:pPr/>
              <a:t>9</a:t>
            </a:fld>
            <a:endParaRPr lang="en-US" sz="2400" b="1"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65D311FA-0B6C-49EA-939D-4303433B3FC7}"/>
              </a:ext>
            </a:extLst>
          </p:cNvPr>
          <p:cNvSpPr txBox="1"/>
          <p:nvPr/>
        </p:nvSpPr>
        <p:spPr>
          <a:xfrm>
            <a:off x="283839" y="242135"/>
            <a:ext cx="11215949" cy="861774"/>
          </a:xfrm>
          <a:prstGeom prst="rect">
            <a:avLst/>
          </a:prstGeom>
          <a:noFill/>
        </p:spPr>
        <p:txBody>
          <a:bodyPr wrap="square" rtlCol="0">
            <a:spAutoFit/>
          </a:bodyPr>
          <a:lstStyle/>
          <a:p>
            <a:pPr marL="457200" indent="-457200">
              <a:buFont typeface="Wingdings" panose="05000000000000000000" pitchFamily="2" charset="2"/>
              <a:buChar char="Ø"/>
            </a:pPr>
            <a:r>
              <a:rPr lang="en-US" sz="2800" b="1" dirty="0">
                <a:solidFill>
                  <a:schemeClr val="bg1"/>
                </a:solidFill>
                <a:effectLst>
                  <a:outerShdw blurRad="38100" dist="38100" dir="2700000" algn="tl">
                    <a:srgbClr val="000000">
                      <a:alpha val="43137"/>
                    </a:srgbClr>
                  </a:outerShdw>
                </a:effectLst>
              </a:rPr>
              <a:t>3.3 </a:t>
            </a:r>
            <a:r>
              <a:rPr lang="en-US" sz="2800" b="1" dirty="0" err="1">
                <a:solidFill>
                  <a:schemeClr val="bg1"/>
                </a:solidFill>
                <a:effectLst>
                  <a:outerShdw blurRad="38100" dist="38100" dir="2700000" algn="tl">
                    <a:srgbClr val="000000">
                      <a:alpha val="43137"/>
                    </a:srgbClr>
                  </a:outerShdw>
                </a:effectLst>
              </a:rPr>
              <a:t>Thực</a:t>
            </a:r>
            <a:r>
              <a:rPr lang="en-US" sz="2800" b="1" dirty="0">
                <a:solidFill>
                  <a:schemeClr val="bg1"/>
                </a:solidFill>
                <a:effectLst>
                  <a:outerShdw blurRad="38100" dist="38100" dir="2700000" algn="tl">
                    <a:srgbClr val="000000">
                      <a:alpha val="43137"/>
                    </a:srgbClr>
                  </a:outerShdw>
                </a:effectLst>
              </a:rPr>
              <a:t> </a:t>
            </a:r>
            <a:r>
              <a:rPr lang="en-US" sz="2800" b="1" dirty="0" err="1">
                <a:solidFill>
                  <a:schemeClr val="bg1"/>
                </a:solidFill>
                <a:effectLst>
                  <a:outerShdw blurRad="38100" dist="38100" dir="2700000" algn="tl">
                    <a:srgbClr val="000000">
                      <a:alpha val="43137"/>
                    </a:srgbClr>
                  </a:outerShdw>
                </a:effectLst>
              </a:rPr>
              <a:t>nghiệm</a:t>
            </a:r>
            <a:endParaRPr lang="en-US" sz="2800" b="1" dirty="0">
              <a:solidFill>
                <a:schemeClr val="bg1"/>
              </a:solidFill>
              <a:effectLst>
                <a:outerShdw blurRad="38100" dist="38100" dir="2700000" algn="tl">
                  <a:srgbClr val="000000">
                    <a:alpha val="43137"/>
                  </a:srgbClr>
                </a:outerShdw>
              </a:effectLst>
            </a:endParaRPr>
          </a:p>
          <a:p>
            <a:pPr marL="1257300" lvl="2" indent="-342900">
              <a:buFont typeface="Courier New" panose="02070309020205020404" pitchFamily="49" charset="0"/>
              <a:buChar char="o"/>
            </a:pPr>
            <a:endParaRPr lang="en-US" sz="2200" dirty="0">
              <a:solidFill>
                <a:schemeClr val="bg1"/>
              </a:solidFill>
            </a:endParaRPr>
          </a:p>
        </p:txBody>
      </p:sp>
      <p:sp>
        <p:nvSpPr>
          <p:cNvPr id="11" name="TextBox 10">
            <a:hlinkClick r:id="rId3"/>
            <a:extLst>
              <a:ext uri="{FF2B5EF4-FFF2-40B4-BE49-F238E27FC236}">
                <a16:creationId xmlns:a16="http://schemas.microsoft.com/office/drawing/2014/main" id="{A983AF6D-15CB-4F4D-BCE8-0CDFE3565299}"/>
              </a:ext>
            </a:extLst>
          </p:cNvPr>
          <p:cNvSpPr txBox="1"/>
          <p:nvPr/>
        </p:nvSpPr>
        <p:spPr>
          <a:xfrm>
            <a:off x="517805" y="3564165"/>
            <a:ext cx="3482818" cy="400110"/>
          </a:xfrm>
          <a:prstGeom prst="rect">
            <a:avLst/>
          </a:prstGeom>
          <a:noFill/>
        </p:spPr>
        <p:txBody>
          <a:bodyPr wrap="square">
            <a:spAutoFit/>
          </a:bodyPr>
          <a:lstStyle/>
          <a:p>
            <a:pPr algn="ctr"/>
            <a:r>
              <a:rPr lang="en-US" sz="2000" b="1" dirty="0" err="1">
                <a:effectLst>
                  <a:outerShdw blurRad="38100" dist="38100" dir="2700000" algn="tl">
                    <a:srgbClr val="000000">
                      <a:alpha val="43137"/>
                    </a:srgbClr>
                  </a:outerShdw>
                </a:effectLst>
                <a:highlight>
                  <a:srgbClr val="FFFF00"/>
                </a:highlight>
              </a:rPr>
              <a:t>Điều</a:t>
            </a:r>
            <a:r>
              <a:rPr lang="en-US" sz="2000" b="1" dirty="0">
                <a:effectLst>
                  <a:outerShdw blurRad="38100" dist="38100" dir="2700000" algn="tl">
                    <a:srgbClr val="000000">
                      <a:alpha val="43137"/>
                    </a:srgbClr>
                  </a:outerShdw>
                </a:effectLst>
                <a:highlight>
                  <a:srgbClr val="FFFF00"/>
                </a:highlight>
              </a:rPr>
              <a:t> </a:t>
            </a:r>
            <a:r>
              <a:rPr lang="en-US" sz="2000" b="1" dirty="0" err="1">
                <a:effectLst>
                  <a:outerShdw blurRad="38100" dist="38100" dir="2700000" algn="tl">
                    <a:srgbClr val="000000">
                      <a:alpha val="43137"/>
                    </a:srgbClr>
                  </a:outerShdw>
                </a:effectLst>
                <a:highlight>
                  <a:srgbClr val="FFFF00"/>
                </a:highlight>
              </a:rPr>
              <a:t>khiển</a:t>
            </a:r>
            <a:endParaRPr lang="en-US" sz="2000" b="1" dirty="0">
              <a:effectLst>
                <a:outerShdw blurRad="38100" dist="38100" dir="2700000" algn="tl">
                  <a:srgbClr val="000000">
                    <a:alpha val="43137"/>
                  </a:srgbClr>
                </a:outerShdw>
              </a:effectLst>
              <a:highlight>
                <a:srgbClr val="FFFF00"/>
              </a:highlight>
            </a:endParaRPr>
          </a:p>
        </p:txBody>
      </p:sp>
      <p:pic>
        <p:nvPicPr>
          <p:cNvPr id="2050" name="Picture 2" descr="Icon change for macOS Big Sur · Issue #10425 · arduino/Arduino · GitHub">
            <a:hlinkClick r:id="rId4" action="ppaction://hlinkfile"/>
            <a:extLst>
              <a:ext uri="{FF2B5EF4-FFF2-40B4-BE49-F238E27FC236}">
                <a16:creationId xmlns:a16="http://schemas.microsoft.com/office/drawing/2014/main" id="{D33B4A1B-7CA4-4C79-8873-2937E57851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4220" y="966669"/>
            <a:ext cx="2421844" cy="242184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hlinkClick r:id="rId4" action="ppaction://hlinkfile"/>
            <a:extLst>
              <a:ext uri="{FF2B5EF4-FFF2-40B4-BE49-F238E27FC236}">
                <a16:creationId xmlns:a16="http://schemas.microsoft.com/office/drawing/2014/main" id="{16CBE4A8-C93A-436E-BDCC-28B5DD382FDE}"/>
              </a:ext>
            </a:extLst>
          </p:cNvPr>
          <p:cNvSpPr txBox="1"/>
          <p:nvPr/>
        </p:nvSpPr>
        <p:spPr>
          <a:xfrm>
            <a:off x="4758757" y="3564165"/>
            <a:ext cx="2421844" cy="400110"/>
          </a:xfrm>
          <a:prstGeom prst="rect">
            <a:avLst/>
          </a:prstGeom>
          <a:noFill/>
        </p:spPr>
        <p:txBody>
          <a:bodyPr wrap="square">
            <a:spAutoFit/>
          </a:bodyPr>
          <a:lstStyle/>
          <a:p>
            <a:pPr algn="ctr"/>
            <a:r>
              <a:rPr lang="en-US" sz="2000" b="1" dirty="0">
                <a:effectLst>
                  <a:outerShdw blurRad="38100" dist="38100" dir="2700000" algn="tl">
                    <a:srgbClr val="000000">
                      <a:alpha val="43137"/>
                    </a:srgbClr>
                  </a:outerShdw>
                </a:effectLst>
                <a:highlight>
                  <a:srgbClr val="FFFF00"/>
                </a:highlight>
              </a:rPr>
              <a:t>Code ESP32</a:t>
            </a:r>
          </a:p>
        </p:txBody>
      </p:sp>
      <p:pic>
        <p:nvPicPr>
          <p:cNvPr id="9" name="Picture 8">
            <a:hlinkClick r:id="rId3"/>
            <a:extLst>
              <a:ext uri="{FF2B5EF4-FFF2-40B4-BE49-F238E27FC236}">
                <a16:creationId xmlns:a16="http://schemas.microsoft.com/office/drawing/2014/main" id="{75DF9AEA-03D0-4182-AF47-016088DDEDA5}"/>
              </a:ext>
            </a:extLst>
          </p:cNvPr>
          <p:cNvPicPr>
            <a:picLocks noChangeAspect="1"/>
          </p:cNvPicPr>
          <p:nvPr/>
        </p:nvPicPr>
        <p:blipFill>
          <a:blip r:embed="rId6"/>
          <a:stretch>
            <a:fillRect/>
          </a:stretch>
        </p:blipFill>
        <p:spPr>
          <a:xfrm>
            <a:off x="1178727" y="1096009"/>
            <a:ext cx="2160975" cy="2201992"/>
          </a:xfrm>
          <a:prstGeom prst="roundRect">
            <a:avLst/>
          </a:prstGeom>
        </p:spPr>
      </p:pic>
      <p:pic>
        <p:nvPicPr>
          <p:cNvPr id="2052" name="Picture 4" descr="Meow: &amp;quot;Sublime Text 4 got a new icon!&amp;quot; - Mastodon">
            <a:hlinkClick r:id="rId7" action="ppaction://hlinkfile"/>
            <a:extLst>
              <a:ext uri="{FF2B5EF4-FFF2-40B4-BE49-F238E27FC236}">
                <a16:creationId xmlns:a16="http://schemas.microsoft.com/office/drawing/2014/main" id="{61365717-4028-48ED-8BFA-9DFBB86768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03929" y="829844"/>
            <a:ext cx="2719341" cy="273432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hlinkClick r:id="rId7" action="ppaction://hlinkfile"/>
            <a:extLst>
              <a:ext uri="{FF2B5EF4-FFF2-40B4-BE49-F238E27FC236}">
                <a16:creationId xmlns:a16="http://schemas.microsoft.com/office/drawing/2014/main" id="{29DF6734-643C-454F-9209-8D3D59EAB253}"/>
              </a:ext>
            </a:extLst>
          </p:cNvPr>
          <p:cNvSpPr txBox="1"/>
          <p:nvPr/>
        </p:nvSpPr>
        <p:spPr>
          <a:xfrm>
            <a:off x="8600568" y="3564165"/>
            <a:ext cx="2421844" cy="400110"/>
          </a:xfrm>
          <a:prstGeom prst="rect">
            <a:avLst/>
          </a:prstGeom>
          <a:noFill/>
        </p:spPr>
        <p:txBody>
          <a:bodyPr wrap="square">
            <a:spAutoFit/>
          </a:bodyPr>
          <a:lstStyle/>
          <a:p>
            <a:pPr algn="ctr"/>
            <a:r>
              <a:rPr lang="en-US" sz="2000" b="1" dirty="0">
                <a:effectLst>
                  <a:outerShdw blurRad="38100" dist="38100" dir="2700000" algn="tl">
                    <a:srgbClr val="000000">
                      <a:alpha val="43137"/>
                    </a:srgbClr>
                  </a:outerShdw>
                </a:effectLst>
                <a:highlight>
                  <a:srgbClr val="FFFF00"/>
                </a:highlight>
              </a:rPr>
              <a:t>Code PHP</a:t>
            </a:r>
          </a:p>
        </p:txBody>
      </p:sp>
      <p:pic>
        <p:nvPicPr>
          <p:cNvPr id="2054" name="Picture 6" descr="Altium Designer - YouTube">
            <a:hlinkClick r:id="rId9" action="ppaction://hlinkfile"/>
            <a:extLst>
              <a:ext uri="{FF2B5EF4-FFF2-40B4-BE49-F238E27FC236}">
                <a16:creationId xmlns:a16="http://schemas.microsoft.com/office/drawing/2014/main" id="{94EAC6CD-D283-4B09-9E77-2DD7341741A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97013" y="4202774"/>
            <a:ext cx="2171699" cy="2160458"/>
          </a:xfrm>
          <a:prstGeom prst="roundRect">
            <a:avLst/>
          </a:prstGeom>
          <a:noFill/>
          <a:extLst>
            <a:ext uri="{909E8E84-426E-40DD-AFC4-6F175D3DCCD1}">
              <a14:hiddenFill xmlns:a14="http://schemas.microsoft.com/office/drawing/2010/main">
                <a:solidFill>
                  <a:srgbClr val="FFFFFF"/>
                </a:solidFill>
              </a14:hiddenFill>
            </a:ext>
          </a:extLst>
        </p:spPr>
      </p:pic>
      <p:sp>
        <p:nvSpPr>
          <p:cNvPr id="19" name="TextBox 18">
            <a:hlinkClick r:id="rId9" action="ppaction://hlinkfile"/>
            <a:extLst>
              <a:ext uri="{FF2B5EF4-FFF2-40B4-BE49-F238E27FC236}">
                <a16:creationId xmlns:a16="http://schemas.microsoft.com/office/drawing/2014/main" id="{DCF833EA-200F-4D09-96A0-AAE25BFB6A00}"/>
              </a:ext>
            </a:extLst>
          </p:cNvPr>
          <p:cNvSpPr txBox="1"/>
          <p:nvPr/>
        </p:nvSpPr>
        <p:spPr>
          <a:xfrm>
            <a:off x="4997013" y="6457890"/>
            <a:ext cx="2171699" cy="400110"/>
          </a:xfrm>
          <a:prstGeom prst="rect">
            <a:avLst/>
          </a:prstGeom>
          <a:noFill/>
        </p:spPr>
        <p:txBody>
          <a:bodyPr wrap="square">
            <a:spAutoFit/>
          </a:bodyPr>
          <a:lstStyle/>
          <a:p>
            <a:pPr algn="ctr"/>
            <a:r>
              <a:rPr lang="en-US" sz="2000" b="1" dirty="0" err="1">
                <a:effectLst>
                  <a:outerShdw blurRad="38100" dist="38100" dir="2700000" algn="tl">
                    <a:srgbClr val="000000">
                      <a:alpha val="43137"/>
                    </a:srgbClr>
                  </a:outerShdw>
                </a:effectLst>
                <a:highlight>
                  <a:srgbClr val="FFFF00"/>
                </a:highlight>
              </a:rPr>
              <a:t>Mạch</a:t>
            </a:r>
            <a:r>
              <a:rPr lang="en-US" sz="2000" b="1" dirty="0">
                <a:effectLst>
                  <a:outerShdw blurRad="38100" dist="38100" dir="2700000" algn="tl">
                    <a:srgbClr val="000000">
                      <a:alpha val="43137"/>
                    </a:srgbClr>
                  </a:outerShdw>
                </a:effectLst>
                <a:highlight>
                  <a:srgbClr val="FFFF00"/>
                </a:highlight>
              </a:rPr>
              <a:t> in</a:t>
            </a:r>
          </a:p>
        </p:txBody>
      </p:sp>
      <p:pic>
        <p:nvPicPr>
          <p:cNvPr id="2056" name="Picture 8" descr="Youtube icon - Free download on Iconfinder">
            <a:hlinkClick r:id="rId11"/>
            <a:extLst>
              <a:ext uri="{FF2B5EF4-FFF2-40B4-BE49-F238E27FC236}">
                <a16:creationId xmlns:a16="http://schemas.microsoft.com/office/drawing/2014/main" id="{6D1BE659-5BD5-434F-8690-695AE99E138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02115" y="4202774"/>
            <a:ext cx="2171699" cy="216045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hlinkClick r:id="rId11"/>
            <a:extLst>
              <a:ext uri="{FF2B5EF4-FFF2-40B4-BE49-F238E27FC236}">
                <a16:creationId xmlns:a16="http://schemas.microsoft.com/office/drawing/2014/main" id="{F40FEE08-D8DA-4C65-B370-03FC816ED1AB}"/>
              </a:ext>
            </a:extLst>
          </p:cNvPr>
          <p:cNvSpPr txBox="1"/>
          <p:nvPr/>
        </p:nvSpPr>
        <p:spPr>
          <a:xfrm>
            <a:off x="8702115" y="6420815"/>
            <a:ext cx="2171699" cy="400110"/>
          </a:xfrm>
          <a:prstGeom prst="rect">
            <a:avLst/>
          </a:prstGeom>
          <a:noFill/>
        </p:spPr>
        <p:txBody>
          <a:bodyPr wrap="square">
            <a:spAutoFit/>
          </a:bodyPr>
          <a:lstStyle/>
          <a:p>
            <a:pPr algn="ctr"/>
            <a:r>
              <a:rPr lang="en-US" sz="2000" b="1" dirty="0">
                <a:effectLst>
                  <a:outerShdw blurRad="38100" dist="38100" dir="2700000" algn="tl">
                    <a:srgbClr val="000000">
                      <a:alpha val="43137"/>
                    </a:srgbClr>
                  </a:outerShdw>
                </a:effectLst>
                <a:highlight>
                  <a:srgbClr val="FFFF00"/>
                </a:highlight>
              </a:rPr>
              <a:t>Video </a:t>
            </a:r>
            <a:r>
              <a:rPr lang="en-US" sz="2000" b="1" dirty="0" err="1">
                <a:effectLst>
                  <a:outerShdw blurRad="38100" dist="38100" dir="2700000" algn="tl">
                    <a:srgbClr val="000000">
                      <a:alpha val="43137"/>
                    </a:srgbClr>
                  </a:outerShdw>
                </a:effectLst>
                <a:highlight>
                  <a:srgbClr val="FFFF00"/>
                </a:highlight>
              </a:rPr>
              <a:t>minh</a:t>
            </a:r>
            <a:r>
              <a:rPr lang="en-US" sz="2000" b="1" dirty="0">
                <a:effectLst>
                  <a:outerShdw blurRad="38100" dist="38100" dir="2700000" algn="tl">
                    <a:srgbClr val="000000">
                      <a:alpha val="43137"/>
                    </a:srgbClr>
                  </a:outerShdw>
                </a:effectLst>
                <a:highlight>
                  <a:srgbClr val="FFFF00"/>
                </a:highlight>
              </a:rPr>
              <a:t> </a:t>
            </a:r>
            <a:r>
              <a:rPr lang="en-US" sz="2000" b="1" dirty="0" err="1">
                <a:effectLst>
                  <a:outerShdw blurRad="38100" dist="38100" dir="2700000" algn="tl">
                    <a:srgbClr val="000000">
                      <a:alpha val="43137"/>
                    </a:srgbClr>
                  </a:outerShdw>
                </a:effectLst>
                <a:highlight>
                  <a:srgbClr val="FFFF00"/>
                </a:highlight>
              </a:rPr>
              <a:t>chứng</a:t>
            </a:r>
            <a:endParaRPr lang="en-US" sz="2000" b="1" dirty="0">
              <a:effectLst>
                <a:outerShdw blurRad="38100" dist="38100" dir="2700000" algn="tl">
                  <a:srgbClr val="000000">
                    <a:alpha val="43137"/>
                  </a:srgbClr>
                </a:outerShdw>
              </a:effectLst>
              <a:highlight>
                <a:srgbClr val="FFFF00"/>
              </a:highlight>
            </a:endParaRPr>
          </a:p>
        </p:txBody>
      </p:sp>
      <p:pic>
        <p:nvPicPr>
          <p:cNvPr id="5" name="Picture 4">
            <a:hlinkClick r:id="rId13"/>
            <a:extLst>
              <a:ext uri="{FF2B5EF4-FFF2-40B4-BE49-F238E27FC236}">
                <a16:creationId xmlns:a16="http://schemas.microsoft.com/office/drawing/2014/main" id="{2AA31CD5-E6E1-497F-B5B8-74036E86E79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48203" y="4151875"/>
            <a:ext cx="2191499" cy="2194092"/>
          </a:xfrm>
          <a:prstGeom prst="roundRect">
            <a:avLst/>
          </a:prstGeom>
        </p:spPr>
      </p:pic>
      <p:sp>
        <p:nvSpPr>
          <p:cNvPr id="20" name="TextBox 19">
            <a:hlinkClick r:id="rId13"/>
            <a:extLst>
              <a:ext uri="{FF2B5EF4-FFF2-40B4-BE49-F238E27FC236}">
                <a16:creationId xmlns:a16="http://schemas.microsoft.com/office/drawing/2014/main" id="{36CD0EC4-9065-4E5E-B337-64B967F623D1}"/>
              </a:ext>
            </a:extLst>
          </p:cNvPr>
          <p:cNvSpPr txBox="1"/>
          <p:nvPr/>
        </p:nvSpPr>
        <p:spPr>
          <a:xfrm>
            <a:off x="502543" y="6420815"/>
            <a:ext cx="3482818" cy="400110"/>
          </a:xfrm>
          <a:prstGeom prst="rect">
            <a:avLst/>
          </a:prstGeom>
          <a:noFill/>
        </p:spPr>
        <p:txBody>
          <a:bodyPr wrap="square">
            <a:spAutoFit/>
          </a:bodyPr>
          <a:lstStyle/>
          <a:p>
            <a:pPr algn="ctr"/>
            <a:r>
              <a:rPr lang="en-US" sz="2000" b="1" dirty="0">
                <a:effectLst>
                  <a:outerShdw blurRad="38100" dist="38100" dir="2700000" algn="tl">
                    <a:srgbClr val="000000">
                      <a:alpha val="43137"/>
                    </a:srgbClr>
                  </a:outerShdw>
                </a:effectLst>
                <a:highlight>
                  <a:srgbClr val="FFFF00"/>
                </a:highlight>
              </a:rPr>
              <a:t>Server &amp; MySQL </a:t>
            </a:r>
          </a:p>
        </p:txBody>
      </p:sp>
    </p:spTree>
    <p:extLst>
      <p:ext uri="{BB962C8B-B14F-4D97-AF65-F5344CB8AC3E}">
        <p14:creationId xmlns:p14="http://schemas.microsoft.com/office/powerpoint/2010/main" val="274209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2050"/>
                                        </p:tgtEl>
                                        <p:attrNameLst>
                                          <p:attrName>style.visibility</p:attrName>
                                        </p:attrNameLst>
                                      </p:cBhvr>
                                      <p:to>
                                        <p:strVal val="visible"/>
                                      </p:to>
                                    </p:set>
                                    <p:animEffect transition="in" filter="fade">
                                      <p:cBhvr>
                                        <p:cTn id="18" dur="1000"/>
                                        <p:tgtEl>
                                          <p:spTgt spid="2050"/>
                                        </p:tgtEl>
                                      </p:cBhvr>
                                    </p:animEffect>
                                    <p:anim calcmode="lin" valueType="num">
                                      <p:cBhvr>
                                        <p:cTn id="19" dur="1000" fill="hold"/>
                                        <p:tgtEl>
                                          <p:spTgt spid="2050"/>
                                        </p:tgtEl>
                                        <p:attrNameLst>
                                          <p:attrName>ppt_x</p:attrName>
                                        </p:attrNameLst>
                                      </p:cBhvr>
                                      <p:tavLst>
                                        <p:tav tm="0">
                                          <p:val>
                                            <p:strVal val="#ppt_x"/>
                                          </p:val>
                                        </p:tav>
                                        <p:tav tm="100000">
                                          <p:val>
                                            <p:strVal val="#ppt_x"/>
                                          </p:val>
                                        </p:tav>
                                      </p:tavLst>
                                    </p:anim>
                                    <p:anim calcmode="lin" valueType="num">
                                      <p:cBhvr>
                                        <p:cTn id="20" dur="1000" fill="hold"/>
                                        <p:tgtEl>
                                          <p:spTgt spid="2050"/>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2052"/>
                                        </p:tgtEl>
                                        <p:attrNameLst>
                                          <p:attrName>style.visibility</p:attrName>
                                        </p:attrNameLst>
                                      </p:cBhvr>
                                      <p:to>
                                        <p:strVal val="visible"/>
                                      </p:to>
                                    </p:set>
                                    <p:animEffect transition="in" filter="fade">
                                      <p:cBhvr>
                                        <p:cTn id="29" dur="1000"/>
                                        <p:tgtEl>
                                          <p:spTgt spid="2052"/>
                                        </p:tgtEl>
                                      </p:cBhvr>
                                    </p:animEffect>
                                    <p:anim calcmode="lin" valueType="num">
                                      <p:cBhvr>
                                        <p:cTn id="30" dur="1000" fill="hold"/>
                                        <p:tgtEl>
                                          <p:spTgt spid="2052"/>
                                        </p:tgtEl>
                                        <p:attrNameLst>
                                          <p:attrName>ppt_x</p:attrName>
                                        </p:attrNameLst>
                                      </p:cBhvr>
                                      <p:tavLst>
                                        <p:tav tm="0">
                                          <p:val>
                                            <p:strVal val="#ppt_x"/>
                                          </p:val>
                                        </p:tav>
                                        <p:tav tm="100000">
                                          <p:val>
                                            <p:strVal val="#ppt_x"/>
                                          </p:val>
                                        </p:tav>
                                      </p:tavLst>
                                    </p:anim>
                                    <p:anim calcmode="lin" valueType="num">
                                      <p:cBhvr>
                                        <p:cTn id="31" dur="1000" fill="hold"/>
                                        <p:tgtEl>
                                          <p:spTgt spid="205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1000"/>
                                        <p:tgtEl>
                                          <p:spTgt spid="18"/>
                                        </p:tgtEl>
                                      </p:cBhvr>
                                    </p:animEffect>
                                    <p:anim calcmode="lin" valueType="num">
                                      <p:cBhvr>
                                        <p:cTn id="35" dur="1000" fill="hold"/>
                                        <p:tgtEl>
                                          <p:spTgt spid="18"/>
                                        </p:tgtEl>
                                        <p:attrNameLst>
                                          <p:attrName>ppt_x</p:attrName>
                                        </p:attrNameLst>
                                      </p:cBhvr>
                                      <p:tavLst>
                                        <p:tav tm="0">
                                          <p:val>
                                            <p:strVal val="#ppt_x"/>
                                          </p:val>
                                        </p:tav>
                                        <p:tav tm="100000">
                                          <p:val>
                                            <p:strVal val="#ppt_x"/>
                                          </p:val>
                                        </p:tav>
                                      </p:tavLst>
                                    </p:anim>
                                    <p:anim calcmode="lin" valueType="num">
                                      <p:cBhvr>
                                        <p:cTn id="36" dur="1000" fill="hold"/>
                                        <p:tgtEl>
                                          <p:spTgt spid="18"/>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1000"/>
                                        <p:tgtEl>
                                          <p:spTgt spid="20"/>
                                        </p:tgtEl>
                                      </p:cBhvr>
                                    </p:animEffect>
                                    <p:anim calcmode="lin" valueType="num">
                                      <p:cBhvr>
                                        <p:cTn id="41" dur="1000" fill="hold"/>
                                        <p:tgtEl>
                                          <p:spTgt spid="20"/>
                                        </p:tgtEl>
                                        <p:attrNameLst>
                                          <p:attrName>ppt_x</p:attrName>
                                        </p:attrNameLst>
                                      </p:cBhvr>
                                      <p:tavLst>
                                        <p:tav tm="0">
                                          <p:val>
                                            <p:strVal val="#ppt_x"/>
                                          </p:val>
                                        </p:tav>
                                        <p:tav tm="100000">
                                          <p:val>
                                            <p:strVal val="#ppt_x"/>
                                          </p:val>
                                        </p:tav>
                                      </p:tavLst>
                                    </p:anim>
                                    <p:anim calcmode="lin" valueType="num">
                                      <p:cBhvr>
                                        <p:cTn id="42" dur="1000" fill="hold"/>
                                        <p:tgtEl>
                                          <p:spTgt spid="20"/>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1000"/>
                                        <p:tgtEl>
                                          <p:spTgt spid="5"/>
                                        </p:tgtEl>
                                      </p:cBhvr>
                                    </p:animEffect>
                                    <p:anim calcmode="lin" valueType="num">
                                      <p:cBhvr>
                                        <p:cTn id="46" dur="1000" fill="hold"/>
                                        <p:tgtEl>
                                          <p:spTgt spid="5"/>
                                        </p:tgtEl>
                                        <p:attrNameLst>
                                          <p:attrName>ppt_x</p:attrName>
                                        </p:attrNameLst>
                                      </p:cBhvr>
                                      <p:tavLst>
                                        <p:tav tm="0">
                                          <p:val>
                                            <p:strVal val="#ppt_x"/>
                                          </p:val>
                                        </p:tav>
                                        <p:tav tm="100000">
                                          <p:val>
                                            <p:strVal val="#ppt_x"/>
                                          </p:val>
                                        </p:tav>
                                      </p:tavLst>
                                    </p:anim>
                                    <p:anim calcmode="lin" valueType="num">
                                      <p:cBhvr>
                                        <p:cTn id="47" dur="1000" fill="hold"/>
                                        <p:tgtEl>
                                          <p:spTgt spid="5"/>
                                        </p:tgtEl>
                                        <p:attrNameLst>
                                          <p:attrName>ppt_y</p:attrName>
                                        </p:attrNameLst>
                                      </p:cBhvr>
                                      <p:tavLst>
                                        <p:tav tm="0">
                                          <p:val>
                                            <p:strVal val="#ppt_y+.1"/>
                                          </p:val>
                                        </p:tav>
                                        <p:tav tm="100000">
                                          <p:val>
                                            <p:strVal val="#ppt_y"/>
                                          </p:val>
                                        </p:tav>
                                      </p:tavLst>
                                    </p:anim>
                                  </p:childTnLst>
                                </p:cTn>
                              </p:par>
                            </p:childTnLst>
                          </p:cTn>
                        </p:par>
                        <p:par>
                          <p:cTn id="48" fill="hold">
                            <p:stCondLst>
                              <p:cond delay="4000"/>
                            </p:stCondLst>
                            <p:childTnLst>
                              <p:par>
                                <p:cTn id="49" presetID="42" presetClass="entr" presetSubtype="0" fill="hold" nodeType="afterEffect">
                                  <p:stCondLst>
                                    <p:cond delay="0"/>
                                  </p:stCondLst>
                                  <p:childTnLst>
                                    <p:set>
                                      <p:cBhvr>
                                        <p:cTn id="50" dur="1" fill="hold">
                                          <p:stCondLst>
                                            <p:cond delay="0"/>
                                          </p:stCondLst>
                                        </p:cTn>
                                        <p:tgtEl>
                                          <p:spTgt spid="2054"/>
                                        </p:tgtEl>
                                        <p:attrNameLst>
                                          <p:attrName>style.visibility</p:attrName>
                                        </p:attrNameLst>
                                      </p:cBhvr>
                                      <p:to>
                                        <p:strVal val="visible"/>
                                      </p:to>
                                    </p:set>
                                    <p:animEffect transition="in" filter="fade">
                                      <p:cBhvr>
                                        <p:cTn id="51" dur="1000"/>
                                        <p:tgtEl>
                                          <p:spTgt spid="2054"/>
                                        </p:tgtEl>
                                      </p:cBhvr>
                                    </p:animEffect>
                                    <p:anim calcmode="lin" valueType="num">
                                      <p:cBhvr>
                                        <p:cTn id="52" dur="1000" fill="hold"/>
                                        <p:tgtEl>
                                          <p:spTgt spid="2054"/>
                                        </p:tgtEl>
                                        <p:attrNameLst>
                                          <p:attrName>ppt_x</p:attrName>
                                        </p:attrNameLst>
                                      </p:cBhvr>
                                      <p:tavLst>
                                        <p:tav tm="0">
                                          <p:val>
                                            <p:strVal val="#ppt_x"/>
                                          </p:val>
                                        </p:tav>
                                        <p:tav tm="100000">
                                          <p:val>
                                            <p:strVal val="#ppt_x"/>
                                          </p:val>
                                        </p:tav>
                                      </p:tavLst>
                                    </p:anim>
                                    <p:anim calcmode="lin" valueType="num">
                                      <p:cBhvr>
                                        <p:cTn id="53" dur="1000" fill="hold"/>
                                        <p:tgtEl>
                                          <p:spTgt spid="2054"/>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1000"/>
                                        <p:tgtEl>
                                          <p:spTgt spid="19"/>
                                        </p:tgtEl>
                                      </p:cBhvr>
                                    </p:animEffect>
                                    <p:anim calcmode="lin" valueType="num">
                                      <p:cBhvr>
                                        <p:cTn id="57" dur="1000" fill="hold"/>
                                        <p:tgtEl>
                                          <p:spTgt spid="19"/>
                                        </p:tgtEl>
                                        <p:attrNameLst>
                                          <p:attrName>ppt_x</p:attrName>
                                        </p:attrNameLst>
                                      </p:cBhvr>
                                      <p:tavLst>
                                        <p:tav tm="0">
                                          <p:val>
                                            <p:strVal val="#ppt_x"/>
                                          </p:val>
                                        </p:tav>
                                        <p:tav tm="100000">
                                          <p:val>
                                            <p:strVal val="#ppt_x"/>
                                          </p:val>
                                        </p:tav>
                                      </p:tavLst>
                                    </p:anim>
                                    <p:anim calcmode="lin" valueType="num">
                                      <p:cBhvr>
                                        <p:cTn id="58" dur="1000" fill="hold"/>
                                        <p:tgtEl>
                                          <p:spTgt spid="19"/>
                                        </p:tgtEl>
                                        <p:attrNameLst>
                                          <p:attrName>ppt_y</p:attrName>
                                        </p:attrNameLst>
                                      </p:cBhvr>
                                      <p:tavLst>
                                        <p:tav tm="0">
                                          <p:val>
                                            <p:strVal val="#ppt_y+.1"/>
                                          </p:val>
                                        </p:tav>
                                        <p:tav tm="100000">
                                          <p:val>
                                            <p:strVal val="#ppt_y"/>
                                          </p:val>
                                        </p:tav>
                                      </p:tavLst>
                                    </p:anim>
                                  </p:childTnLst>
                                </p:cTn>
                              </p:par>
                            </p:childTnLst>
                          </p:cTn>
                        </p:par>
                        <p:par>
                          <p:cTn id="59" fill="hold">
                            <p:stCondLst>
                              <p:cond delay="5000"/>
                            </p:stCondLst>
                            <p:childTnLst>
                              <p:par>
                                <p:cTn id="60" presetID="42" presetClass="entr" presetSubtype="0" fill="hold" nodeType="afterEffect">
                                  <p:stCondLst>
                                    <p:cond delay="0"/>
                                  </p:stCondLst>
                                  <p:childTnLst>
                                    <p:set>
                                      <p:cBhvr>
                                        <p:cTn id="61" dur="1" fill="hold">
                                          <p:stCondLst>
                                            <p:cond delay="0"/>
                                          </p:stCondLst>
                                        </p:cTn>
                                        <p:tgtEl>
                                          <p:spTgt spid="2056"/>
                                        </p:tgtEl>
                                        <p:attrNameLst>
                                          <p:attrName>style.visibility</p:attrName>
                                        </p:attrNameLst>
                                      </p:cBhvr>
                                      <p:to>
                                        <p:strVal val="visible"/>
                                      </p:to>
                                    </p:set>
                                    <p:animEffect transition="in" filter="fade">
                                      <p:cBhvr>
                                        <p:cTn id="62" dur="1000"/>
                                        <p:tgtEl>
                                          <p:spTgt spid="2056"/>
                                        </p:tgtEl>
                                      </p:cBhvr>
                                    </p:animEffect>
                                    <p:anim calcmode="lin" valueType="num">
                                      <p:cBhvr>
                                        <p:cTn id="63" dur="1000" fill="hold"/>
                                        <p:tgtEl>
                                          <p:spTgt spid="2056"/>
                                        </p:tgtEl>
                                        <p:attrNameLst>
                                          <p:attrName>ppt_x</p:attrName>
                                        </p:attrNameLst>
                                      </p:cBhvr>
                                      <p:tavLst>
                                        <p:tav tm="0">
                                          <p:val>
                                            <p:strVal val="#ppt_x"/>
                                          </p:val>
                                        </p:tav>
                                        <p:tav tm="100000">
                                          <p:val>
                                            <p:strVal val="#ppt_x"/>
                                          </p:val>
                                        </p:tav>
                                      </p:tavLst>
                                    </p:anim>
                                    <p:anim calcmode="lin" valueType="num">
                                      <p:cBhvr>
                                        <p:cTn id="64" dur="1000" fill="hold"/>
                                        <p:tgtEl>
                                          <p:spTgt spid="2056"/>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1000"/>
                                        <p:tgtEl>
                                          <p:spTgt spid="21"/>
                                        </p:tgtEl>
                                      </p:cBhvr>
                                    </p:animEffect>
                                    <p:anim calcmode="lin" valueType="num">
                                      <p:cBhvr>
                                        <p:cTn id="68" dur="1000" fill="hold"/>
                                        <p:tgtEl>
                                          <p:spTgt spid="21"/>
                                        </p:tgtEl>
                                        <p:attrNameLst>
                                          <p:attrName>ppt_x</p:attrName>
                                        </p:attrNameLst>
                                      </p:cBhvr>
                                      <p:tavLst>
                                        <p:tav tm="0">
                                          <p:val>
                                            <p:strVal val="#ppt_x"/>
                                          </p:val>
                                        </p:tav>
                                        <p:tav tm="100000">
                                          <p:val>
                                            <p:strVal val="#ppt_x"/>
                                          </p:val>
                                        </p:tav>
                                      </p:tavLst>
                                    </p:anim>
                                    <p:anim calcmode="lin" valueType="num">
                                      <p:cBhvr>
                                        <p:cTn id="6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8" grpId="0"/>
      <p:bldP spid="19" grpId="0"/>
      <p:bldP spid="21" grpId="0"/>
      <p:bldP spid="2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1387</TotalTime>
  <Words>569</Words>
  <Application>Microsoft Office PowerPoint</Application>
  <PresentationFormat>Widescreen</PresentationFormat>
  <Paragraphs>100</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.VnBlack</vt:lpstr>
      <vt:lpstr>Arial</vt:lpstr>
      <vt:lpstr>Calibri</vt:lpstr>
      <vt:lpstr>Calibri Light</vt:lpstr>
      <vt:lpstr>Courier New</vt:lpstr>
      <vt:lpstr>Symbol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87</cp:revision>
  <dcterms:created xsi:type="dcterms:W3CDTF">2021-06-30T05:58:57Z</dcterms:created>
  <dcterms:modified xsi:type="dcterms:W3CDTF">2021-08-16T05:05:00Z</dcterms:modified>
</cp:coreProperties>
</file>